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63" r:id="rId4"/>
    <p:sldId id="265" r:id="rId5"/>
    <p:sldId id="260" r:id="rId6"/>
    <p:sldId id="266" r:id="rId7"/>
    <p:sldId id="258" r:id="rId8"/>
    <p:sldId id="259" r:id="rId9"/>
    <p:sldId id="264" r:id="rId10"/>
    <p:sldId id="262" r:id="rId11"/>
  </p:sldIdLst>
  <p:sldSz cx="18288000" cy="10287000"/>
  <p:notesSz cx="18288000" cy="10287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55" d="100"/>
          <a:sy n="55" d="100"/>
        </p:scale>
        <p:origin x="658" y="34"/>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1371600" y="3188970"/>
            <a:ext cx="15544800" cy="2160270"/>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2743200" y="5760720"/>
            <a:ext cx="12801600" cy="257175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8/28/2022</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000" b="1" i="0">
                <a:solidFill>
                  <a:srgbClr val="373850"/>
                </a:solidFill>
                <a:latin typeface="Verdana"/>
                <a:cs typeface="Verdana"/>
              </a:defRPr>
            </a:lvl1pPr>
          </a:lstStyle>
          <a:p>
            <a:endParaRPr/>
          </a:p>
        </p:txBody>
      </p:sp>
      <p:sp>
        <p:nvSpPr>
          <p:cNvPr id="3" name="Holder 3"/>
          <p:cNvSpPr>
            <a:spLocks noGrp="1"/>
          </p:cNvSpPr>
          <p:nvPr>
            <p:ph type="body" idx="1"/>
          </p:nvPr>
        </p:nvSpPr>
        <p:spPr/>
        <p:txBody>
          <a:bodyPr lIns="0" tIns="0" rIns="0" bIns="0"/>
          <a:lstStyle>
            <a:lvl1pPr>
              <a:defRPr sz="2800" b="0" i="0">
                <a:solidFill>
                  <a:schemeClr val="tx1"/>
                </a:solidFill>
                <a:latin typeface="Verdana"/>
                <a:cs typeface="Verdana"/>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8/28/2022</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obj" preserve="1">
  <p:cSld name="Two Content">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2"/>
            <a:ext cx="18288000" cy="10287000"/>
          </a:xfrm>
          <a:prstGeom prst="rect">
            <a:avLst/>
          </a:prstGeom>
          <a:blipFill>
            <a:blip r:embed="rId2" cstate="print"/>
            <a:stretch>
              <a:fillRect/>
            </a:stretch>
          </a:blipFill>
        </p:spPr>
        <p:txBody>
          <a:bodyPr wrap="square" lIns="0" tIns="0" rIns="0" bIns="0" rtlCol="0"/>
          <a:lstStyle/>
          <a:p>
            <a:endParaRPr/>
          </a:p>
        </p:txBody>
      </p:sp>
      <p:sp>
        <p:nvSpPr>
          <p:cNvPr id="17" name="bg object 17"/>
          <p:cNvSpPr/>
          <p:nvPr/>
        </p:nvSpPr>
        <p:spPr>
          <a:xfrm>
            <a:off x="9324106" y="3361425"/>
            <a:ext cx="1743710" cy="0"/>
          </a:xfrm>
          <a:custGeom>
            <a:avLst/>
            <a:gdLst/>
            <a:ahLst/>
            <a:cxnLst/>
            <a:rect l="l" t="t" r="r" b="b"/>
            <a:pathLst>
              <a:path w="1743709">
                <a:moveTo>
                  <a:pt x="0" y="0"/>
                </a:moveTo>
                <a:lnTo>
                  <a:pt x="1743104" y="0"/>
                </a:lnTo>
              </a:path>
            </a:pathLst>
          </a:custGeom>
          <a:ln w="28575">
            <a:solidFill>
              <a:srgbClr val="38C697"/>
            </a:solidFill>
          </a:ln>
        </p:spPr>
        <p:txBody>
          <a:bodyPr wrap="square" lIns="0" tIns="0" rIns="0" bIns="0" rtlCol="0"/>
          <a:lstStyle/>
          <a:p>
            <a:endParaRPr/>
          </a:p>
        </p:txBody>
      </p:sp>
      <p:sp>
        <p:nvSpPr>
          <p:cNvPr id="18" name="bg object 18"/>
          <p:cNvSpPr/>
          <p:nvPr/>
        </p:nvSpPr>
        <p:spPr>
          <a:xfrm>
            <a:off x="0" y="84"/>
            <a:ext cx="8687435" cy="10287000"/>
          </a:xfrm>
          <a:custGeom>
            <a:avLst/>
            <a:gdLst/>
            <a:ahLst/>
            <a:cxnLst/>
            <a:rect l="l" t="t" r="r" b="b"/>
            <a:pathLst>
              <a:path w="8687435" h="10287000">
                <a:moveTo>
                  <a:pt x="8686811" y="10286845"/>
                </a:moveTo>
                <a:lnTo>
                  <a:pt x="0" y="10286845"/>
                </a:lnTo>
                <a:lnTo>
                  <a:pt x="0" y="0"/>
                </a:lnTo>
                <a:lnTo>
                  <a:pt x="8686811" y="0"/>
                </a:lnTo>
                <a:lnTo>
                  <a:pt x="8686811" y="10286845"/>
                </a:lnTo>
                <a:close/>
              </a:path>
            </a:pathLst>
          </a:custGeom>
          <a:solidFill>
            <a:srgbClr val="373850"/>
          </a:solidFill>
        </p:spPr>
        <p:txBody>
          <a:bodyPr wrap="square" lIns="0" tIns="0" rIns="0" bIns="0" rtlCol="0"/>
          <a:lstStyle/>
          <a:p>
            <a:endParaRPr/>
          </a:p>
        </p:txBody>
      </p:sp>
      <p:sp>
        <p:nvSpPr>
          <p:cNvPr id="2" name="Holder 2"/>
          <p:cNvSpPr>
            <a:spLocks noGrp="1"/>
          </p:cNvSpPr>
          <p:nvPr>
            <p:ph type="title"/>
          </p:nvPr>
        </p:nvSpPr>
        <p:spPr/>
        <p:txBody>
          <a:bodyPr lIns="0" tIns="0" rIns="0" bIns="0"/>
          <a:lstStyle>
            <a:lvl1pPr>
              <a:defRPr sz="4000" b="1" i="0">
                <a:solidFill>
                  <a:srgbClr val="373850"/>
                </a:solidFill>
                <a:latin typeface="Verdana"/>
                <a:cs typeface="Verdana"/>
              </a:defRPr>
            </a:lvl1pPr>
          </a:lstStyle>
          <a:p>
            <a:endParaRPr/>
          </a:p>
        </p:txBody>
      </p:sp>
      <p:sp>
        <p:nvSpPr>
          <p:cNvPr id="3" name="Holder 3"/>
          <p:cNvSpPr>
            <a:spLocks noGrp="1"/>
          </p:cNvSpPr>
          <p:nvPr>
            <p:ph sz="half" idx="2"/>
          </p:nvPr>
        </p:nvSpPr>
        <p:spPr>
          <a:xfrm>
            <a:off x="914400" y="2366010"/>
            <a:ext cx="7955280" cy="678942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9418320" y="2366010"/>
            <a:ext cx="7955280" cy="678942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8/28/2022</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obj" preserve="1">
  <p:cSld name="Title Only">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18288000" cy="10287000"/>
          </a:xfrm>
          <a:prstGeom prst="rect">
            <a:avLst/>
          </a:prstGeom>
          <a:blipFill>
            <a:blip r:embed="rId2" cstate="print"/>
            <a:stretch>
              <a:fillRect/>
            </a:stretch>
          </a:blipFill>
        </p:spPr>
        <p:txBody>
          <a:bodyPr wrap="square" lIns="0" tIns="0" rIns="0" bIns="0" rtlCol="0"/>
          <a:lstStyle/>
          <a:p>
            <a:endParaRPr/>
          </a:p>
        </p:txBody>
      </p:sp>
      <p:sp>
        <p:nvSpPr>
          <p:cNvPr id="17" name="bg object 17"/>
          <p:cNvSpPr/>
          <p:nvPr/>
        </p:nvSpPr>
        <p:spPr>
          <a:xfrm>
            <a:off x="11673016" y="299"/>
            <a:ext cx="6610350" cy="2814320"/>
          </a:xfrm>
          <a:custGeom>
            <a:avLst/>
            <a:gdLst/>
            <a:ahLst/>
            <a:cxnLst/>
            <a:rect l="l" t="t" r="r" b="b"/>
            <a:pathLst>
              <a:path w="6610350" h="2814320">
                <a:moveTo>
                  <a:pt x="3490478" y="2814270"/>
                </a:moveTo>
                <a:lnTo>
                  <a:pt x="3445455" y="2813681"/>
                </a:lnTo>
                <a:lnTo>
                  <a:pt x="3400458" y="2811912"/>
                </a:lnTo>
                <a:lnTo>
                  <a:pt x="3355512" y="2808965"/>
                </a:lnTo>
                <a:lnTo>
                  <a:pt x="3310644" y="2804838"/>
                </a:lnTo>
                <a:lnTo>
                  <a:pt x="3265879" y="2799533"/>
                </a:lnTo>
                <a:lnTo>
                  <a:pt x="3221243" y="2793048"/>
                </a:lnTo>
                <a:lnTo>
                  <a:pt x="3176762" y="2785384"/>
                </a:lnTo>
                <a:lnTo>
                  <a:pt x="3132462" y="2776542"/>
                </a:lnTo>
                <a:lnTo>
                  <a:pt x="3088369" y="2766520"/>
                </a:lnTo>
                <a:lnTo>
                  <a:pt x="3044508" y="2755319"/>
                </a:lnTo>
                <a:lnTo>
                  <a:pt x="3000906" y="2742940"/>
                </a:lnTo>
                <a:lnTo>
                  <a:pt x="2957588" y="2729381"/>
                </a:lnTo>
                <a:lnTo>
                  <a:pt x="2914580" y="2714643"/>
                </a:lnTo>
                <a:lnTo>
                  <a:pt x="2871908" y="2698726"/>
                </a:lnTo>
                <a:lnTo>
                  <a:pt x="2829599" y="2681630"/>
                </a:lnTo>
                <a:lnTo>
                  <a:pt x="2787677" y="2663356"/>
                </a:lnTo>
                <a:lnTo>
                  <a:pt x="2746168" y="2643902"/>
                </a:lnTo>
                <a:lnTo>
                  <a:pt x="2705099" y="2623269"/>
                </a:lnTo>
                <a:lnTo>
                  <a:pt x="2664496" y="2601457"/>
                </a:lnTo>
                <a:lnTo>
                  <a:pt x="2624384" y="2578466"/>
                </a:lnTo>
                <a:lnTo>
                  <a:pt x="2584788" y="2554296"/>
                </a:lnTo>
                <a:lnTo>
                  <a:pt x="2545736" y="2528947"/>
                </a:lnTo>
                <a:lnTo>
                  <a:pt x="2507253" y="2502419"/>
                </a:lnTo>
                <a:lnTo>
                  <a:pt x="2469364" y="2474712"/>
                </a:lnTo>
                <a:lnTo>
                  <a:pt x="2432096" y="2445826"/>
                </a:lnTo>
                <a:lnTo>
                  <a:pt x="2395474" y="2415761"/>
                </a:lnTo>
                <a:lnTo>
                  <a:pt x="2359524" y="2384517"/>
                </a:lnTo>
                <a:lnTo>
                  <a:pt x="2324273" y="2352094"/>
                </a:lnTo>
                <a:lnTo>
                  <a:pt x="2289746" y="2318492"/>
                </a:lnTo>
                <a:lnTo>
                  <a:pt x="164002" y="190582"/>
                </a:lnTo>
                <a:lnTo>
                  <a:pt x="128938" y="154417"/>
                </a:lnTo>
                <a:lnTo>
                  <a:pt x="95006" y="117276"/>
                </a:lnTo>
                <a:lnTo>
                  <a:pt x="62206" y="79160"/>
                </a:lnTo>
                <a:lnTo>
                  <a:pt x="30537" y="40068"/>
                </a:lnTo>
                <a:lnTo>
                  <a:pt x="0" y="0"/>
                </a:lnTo>
                <a:lnTo>
                  <a:pt x="6610342" y="0"/>
                </a:lnTo>
                <a:lnTo>
                  <a:pt x="6610342" y="397252"/>
                </a:lnTo>
                <a:lnTo>
                  <a:pt x="4691059" y="2318492"/>
                </a:lnTo>
                <a:lnTo>
                  <a:pt x="4656542" y="2352094"/>
                </a:lnTo>
                <a:lnTo>
                  <a:pt x="4621300" y="2384517"/>
                </a:lnTo>
                <a:lnTo>
                  <a:pt x="4585360" y="2415761"/>
                </a:lnTo>
                <a:lnTo>
                  <a:pt x="4548748" y="2445826"/>
                </a:lnTo>
                <a:lnTo>
                  <a:pt x="4511488" y="2474712"/>
                </a:lnTo>
                <a:lnTo>
                  <a:pt x="4473608" y="2502419"/>
                </a:lnTo>
                <a:lnTo>
                  <a:pt x="4435133" y="2528947"/>
                </a:lnTo>
                <a:lnTo>
                  <a:pt x="4396088" y="2554296"/>
                </a:lnTo>
                <a:lnTo>
                  <a:pt x="4356500" y="2578466"/>
                </a:lnTo>
                <a:lnTo>
                  <a:pt x="4316395" y="2601457"/>
                </a:lnTo>
                <a:lnTo>
                  <a:pt x="4275798" y="2623269"/>
                </a:lnTo>
                <a:lnTo>
                  <a:pt x="4234735" y="2643902"/>
                </a:lnTo>
                <a:lnTo>
                  <a:pt x="4193233" y="2663356"/>
                </a:lnTo>
                <a:lnTo>
                  <a:pt x="4151317" y="2681630"/>
                </a:lnTo>
                <a:lnTo>
                  <a:pt x="4109012" y="2698726"/>
                </a:lnTo>
                <a:lnTo>
                  <a:pt x="4066345" y="2714643"/>
                </a:lnTo>
                <a:lnTo>
                  <a:pt x="4023342" y="2729381"/>
                </a:lnTo>
                <a:lnTo>
                  <a:pt x="3980028" y="2742940"/>
                </a:lnTo>
                <a:lnTo>
                  <a:pt x="3936430" y="2755319"/>
                </a:lnTo>
                <a:lnTo>
                  <a:pt x="3892572" y="2766520"/>
                </a:lnTo>
                <a:lnTo>
                  <a:pt x="3848482" y="2776542"/>
                </a:lnTo>
                <a:lnTo>
                  <a:pt x="3804185" y="2785384"/>
                </a:lnTo>
                <a:lnTo>
                  <a:pt x="3759706" y="2793048"/>
                </a:lnTo>
                <a:lnTo>
                  <a:pt x="3715072" y="2799533"/>
                </a:lnTo>
                <a:lnTo>
                  <a:pt x="3670309" y="2804838"/>
                </a:lnTo>
                <a:lnTo>
                  <a:pt x="3625442" y="2808965"/>
                </a:lnTo>
                <a:lnTo>
                  <a:pt x="3580497" y="2811912"/>
                </a:lnTo>
                <a:lnTo>
                  <a:pt x="3535500" y="2813681"/>
                </a:lnTo>
                <a:lnTo>
                  <a:pt x="3490478" y="2814270"/>
                </a:lnTo>
                <a:close/>
              </a:path>
            </a:pathLst>
          </a:custGeom>
          <a:solidFill>
            <a:srgbClr val="373850"/>
          </a:solidFill>
        </p:spPr>
        <p:txBody>
          <a:bodyPr wrap="square" lIns="0" tIns="0" rIns="0" bIns="0" rtlCol="0"/>
          <a:lstStyle/>
          <a:p>
            <a:endParaRPr/>
          </a:p>
        </p:txBody>
      </p:sp>
      <p:sp>
        <p:nvSpPr>
          <p:cNvPr id="18" name="bg object 18"/>
          <p:cNvSpPr/>
          <p:nvPr/>
        </p:nvSpPr>
        <p:spPr>
          <a:xfrm>
            <a:off x="16018274" y="1024938"/>
            <a:ext cx="2265680" cy="5947410"/>
          </a:xfrm>
          <a:custGeom>
            <a:avLst/>
            <a:gdLst/>
            <a:ahLst/>
            <a:cxnLst/>
            <a:rect l="l" t="t" r="r" b="b"/>
            <a:pathLst>
              <a:path w="2265680" h="5947409">
                <a:moveTo>
                  <a:pt x="2265085" y="5947061"/>
                </a:moveTo>
                <a:lnTo>
                  <a:pt x="495273" y="4175444"/>
                </a:lnTo>
                <a:lnTo>
                  <a:pt x="461705" y="4140889"/>
                </a:lnTo>
                <a:lnTo>
                  <a:pt x="429315" y="4105608"/>
                </a:lnTo>
                <a:lnTo>
                  <a:pt x="398103" y="4069629"/>
                </a:lnTo>
                <a:lnTo>
                  <a:pt x="368068" y="4032976"/>
                </a:lnTo>
                <a:lnTo>
                  <a:pt x="339212" y="3995676"/>
                </a:lnTo>
                <a:lnTo>
                  <a:pt x="311533" y="3957755"/>
                </a:lnTo>
                <a:lnTo>
                  <a:pt x="285032" y="3919238"/>
                </a:lnTo>
                <a:lnTo>
                  <a:pt x="259709" y="3880152"/>
                </a:lnTo>
                <a:lnTo>
                  <a:pt x="235564" y="3840522"/>
                </a:lnTo>
                <a:lnTo>
                  <a:pt x="212596" y="3800374"/>
                </a:lnTo>
                <a:lnTo>
                  <a:pt x="190806" y="3759734"/>
                </a:lnTo>
                <a:lnTo>
                  <a:pt x="170195" y="3718629"/>
                </a:lnTo>
                <a:lnTo>
                  <a:pt x="150761" y="3677083"/>
                </a:lnTo>
                <a:lnTo>
                  <a:pt x="132504" y="3635123"/>
                </a:lnTo>
                <a:lnTo>
                  <a:pt x="115426" y="3592774"/>
                </a:lnTo>
                <a:lnTo>
                  <a:pt x="99525" y="3550063"/>
                </a:lnTo>
                <a:lnTo>
                  <a:pt x="84803" y="3507015"/>
                </a:lnTo>
                <a:lnTo>
                  <a:pt x="71258" y="3463657"/>
                </a:lnTo>
                <a:lnTo>
                  <a:pt x="58891" y="3420013"/>
                </a:lnTo>
                <a:lnTo>
                  <a:pt x="47701" y="3376111"/>
                </a:lnTo>
                <a:lnTo>
                  <a:pt x="37690" y="3331976"/>
                </a:lnTo>
                <a:lnTo>
                  <a:pt x="28856" y="3287633"/>
                </a:lnTo>
                <a:lnTo>
                  <a:pt x="21200" y="3243109"/>
                </a:lnTo>
                <a:lnTo>
                  <a:pt x="14722" y="3198429"/>
                </a:lnTo>
                <a:lnTo>
                  <a:pt x="9422" y="3153620"/>
                </a:lnTo>
                <a:lnTo>
                  <a:pt x="5300" y="3108707"/>
                </a:lnTo>
                <a:lnTo>
                  <a:pt x="2355" y="3063717"/>
                </a:lnTo>
                <a:lnTo>
                  <a:pt x="588" y="3018674"/>
                </a:lnTo>
                <a:lnTo>
                  <a:pt x="0" y="2973605"/>
                </a:lnTo>
                <a:lnTo>
                  <a:pt x="588" y="2928537"/>
                </a:lnTo>
                <a:lnTo>
                  <a:pt x="2355" y="2883494"/>
                </a:lnTo>
                <a:lnTo>
                  <a:pt x="5300" y="2838502"/>
                </a:lnTo>
                <a:lnTo>
                  <a:pt x="9422" y="2793588"/>
                </a:lnTo>
                <a:lnTo>
                  <a:pt x="14722" y="2748777"/>
                </a:lnTo>
                <a:lnTo>
                  <a:pt x="21200" y="2704096"/>
                </a:lnTo>
                <a:lnTo>
                  <a:pt x="28856" y="2659569"/>
                </a:lnTo>
                <a:lnTo>
                  <a:pt x="37690" y="2615224"/>
                </a:lnTo>
                <a:lnTo>
                  <a:pt x="47701" y="2571085"/>
                </a:lnTo>
                <a:lnTo>
                  <a:pt x="58891" y="2527180"/>
                </a:lnTo>
                <a:lnTo>
                  <a:pt x="71258" y="2483533"/>
                </a:lnTo>
                <a:lnTo>
                  <a:pt x="84803" y="2440170"/>
                </a:lnTo>
                <a:lnTo>
                  <a:pt x="99525" y="2397118"/>
                </a:lnTo>
                <a:lnTo>
                  <a:pt x="115426" y="2354402"/>
                </a:lnTo>
                <a:lnTo>
                  <a:pt x="132504" y="2312048"/>
                </a:lnTo>
                <a:lnTo>
                  <a:pt x="150761" y="2270082"/>
                </a:lnTo>
                <a:lnTo>
                  <a:pt x="170195" y="2228530"/>
                </a:lnTo>
                <a:lnTo>
                  <a:pt x="190806" y="2187418"/>
                </a:lnTo>
                <a:lnTo>
                  <a:pt x="212596" y="2146772"/>
                </a:lnTo>
                <a:lnTo>
                  <a:pt x="235564" y="2106617"/>
                </a:lnTo>
                <a:lnTo>
                  <a:pt x="259709" y="2066980"/>
                </a:lnTo>
                <a:lnTo>
                  <a:pt x="285032" y="2027886"/>
                </a:lnTo>
                <a:lnTo>
                  <a:pt x="311533" y="1989361"/>
                </a:lnTo>
                <a:lnTo>
                  <a:pt x="339212" y="1951432"/>
                </a:lnTo>
                <a:lnTo>
                  <a:pt x="368068" y="1914123"/>
                </a:lnTo>
                <a:lnTo>
                  <a:pt x="398103" y="1877461"/>
                </a:lnTo>
                <a:lnTo>
                  <a:pt x="429315" y="1841472"/>
                </a:lnTo>
                <a:lnTo>
                  <a:pt x="461705" y="1806182"/>
                </a:lnTo>
                <a:lnTo>
                  <a:pt x="495273" y="1771616"/>
                </a:lnTo>
                <a:lnTo>
                  <a:pt x="2265085" y="0"/>
                </a:lnTo>
                <a:lnTo>
                  <a:pt x="2265085" y="5947061"/>
                </a:lnTo>
                <a:close/>
              </a:path>
            </a:pathLst>
          </a:custGeom>
          <a:solidFill>
            <a:srgbClr val="38C697"/>
          </a:solidFill>
        </p:spPr>
        <p:txBody>
          <a:bodyPr wrap="square" lIns="0" tIns="0" rIns="0" bIns="0" rtlCol="0"/>
          <a:lstStyle/>
          <a:p>
            <a:endParaRPr/>
          </a:p>
        </p:txBody>
      </p:sp>
      <p:sp>
        <p:nvSpPr>
          <p:cNvPr id="19" name="bg object 19"/>
          <p:cNvSpPr/>
          <p:nvPr/>
        </p:nvSpPr>
        <p:spPr>
          <a:xfrm>
            <a:off x="-1936" y="1034414"/>
            <a:ext cx="8052308" cy="9252585"/>
          </a:xfrm>
          <a:prstGeom prst="rect">
            <a:avLst/>
          </a:prstGeom>
          <a:blipFill>
            <a:blip r:embed="rId3" cstate="print"/>
            <a:stretch>
              <a:fillRect/>
            </a:stretch>
          </a:blipFill>
        </p:spPr>
        <p:txBody>
          <a:bodyPr wrap="square" lIns="0" tIns="0" rIns="0" bIns="0" rtlCol="0"/>
          <a:lstStyle/>
          <a:p>
            <a:endParaRPr/>
          </a:p>
        </p:txBody>
      </p:sp>
      <p:sp>
        <p:nvSpPr>
          <p:cNvPr id="2" name="Holder 2"/>
          <p:cNvSpPr>
            <a:spLocks noGrp="1"/>
          </p:cNvSpPr>
          <p:nvPr>
            <p:ph type="title"/>
          </p:nvPr>
        </p:nvSpPr>
        <p:spPr/>
        <p:txBody>
          <a:bodyPr lIns="0" tIns="0" rIns="0" bIns="0"/>
          <a:lstStyle>
            <a:lvl1pPr>
              <a:defRPr sz="4000" b="1" i="0">
                <a:solidFill>
                  <a:srgbClr val="373850"/>
                </a:solidFill>
                <a:latin typeface="Verdana"/>
                <a:cs typeface="Verdana"/>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8/28/2022</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Blank">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18287999" cy="10287000"/>
          </a:xfrm>
          <a:prstGeom prst="rect">
            <a:avLst/>
          </a:prstGeom>
          <a:blipFill>
            <a:blip r:embed="rId2" cstate="print"/>
            <a:stretch>
              <a:fillRect/>
            </a:stretch>
          </a:blipFill>
        </p:spPr>
        <p:txBody>
          <a:bodyPr wrap="square" lIns="0" tIns="0" rIns="0" bIns="0" rtlCol="0"/>
          <a:lstStyle/>
          <a:p>
            <a:endParaRPr/>
          </a:p>
        </p:txBody>
      </p:sp>
      <p:sp>
        <p:nvSpPr>
          <p:cNvPr id="17" name="bg object 17"/>
          <p:cNvSpPr/>
          <p:nvPr/>
        </p:nvSpPr>
        <p:spPr>
          <a:xfrm>
            <a:off x="9601809" y="81"/>
            <a:ext cx="8687435" cy="10287000"/>
          </a:xfrm>
          <a:custGeom>
            <a:avLst/>
            <a:gdLst/>
            <a:ahLst/>
            <a:cxnLst/>
            <a:rect l="l" t="t" r="r" b="b"/>
            <a:pathLst>
              <a:path w="8687435" h="10287000">
                <a:moveTo>
                  <a:pt x="8686811" y="10286845"/>
                </a:moveTo>
                <a:lnTo>
                  <a:pt x="0" y="10286845"/>
                </a:lnTo>
                <a:lnTo>
                  <a:pt x="0" y="0"/>
                </a:lnTo>
                <a:lnTo>
                  <a:pt x="8686811" y="0"/>
                </a:lnTo>
                <a:lnTo>
                  <a:pt x="8686811" y="10286845"/>
                </a:lnTo>
                <a:close/>
              </a:path>
            </a:pathLst>
          </a:custGeom>
          <a:solidFill>
            <a:srgbClr val="373850"/>
          </a:solidFill>
        </p:spPr>
        <p:txBody>
          <a:bodyPr wrap="square" lIns="0" tIns="0" rIns="0" bIns="0" rtlCol="0"/>
          <a:lstStyle/>
          <a:p>
            <a:endParaRPr/>
          </a:p>
        </p:txBody>
      </p:sp>
      <p:sp>
        <p:nvSpPr>
          <p:cNvPr id="18" name="bg object 18"/>
          <p:cNvSpPr/>
          <p:nvPr/>
        </p:nvSpPr>
        <p:spPr>
          <a:xfrm>
            <a:off x="1336206" y="3861480"/>
            <a:ext cx="1743710" cy="0"/>
          </a:xfrm>
          <a:custGeom>
            <a:avLst/>
            <a:gdLst/>
            <a:ahLst/>
            <a:cxnLst/>
            <a:rect l="l" t="t" r="r" b="b"/>
            <a:pathLst>
              <a:path w="1743710">
                <a:moveTo>
                  <a:pt x="0" y="0"/>
                </a:moveTo>
                <a:lnTo>
                  <a:pt x="1743104" y="0"/>
                </a:lnTo>
              </a:path>
            </a:pathLst>
          </a:custGeom>
          <a:ln w="28575">
            <a:solidFill>
              <a:srgbClr val="38C697"/>
            </a:solidFill>
          </a:ln>
        </p:spPr>
        <p:txBody>
          <a:bodyPr wrap="square" lIns="0" tIns="0" rIns="0" bIns="0" rtlCol="0"/>
          <a:lstStyle/>
          <a:p>
            <a:endParaRPr/>
          </a:p>
        </p:txBody>
      </p:sp>
      <p:sp>
        <p:nvSpPr>
          <p:cNvPr id="19" name="bg object 19"/>
          <p:cNvSpPr/>
          <p:nvPr/>
        </p:nvSpPr>
        <p:spPr>
          <a:xfrm>
            <a:off x="2531" y="8256718"/>
            <a:ext cx="4769485" cy="2028825"/>
          </a:xfrm>
          <a:custGeom>
            <a:avLst/>
            <a:gdLst/>
            <a:ahLst/>
            <a:cxnLst/>
            <a:rect l="l" t="t" r="r" b="b"/>
            <a:pathLst>
              <a:path w="4769485" h="2028825">
                <a:moveTo>
                  <a:pt x="2252245" y="0"/>
                </a:moveTo>
                <a:lnTo>
                  <a:pt x="2297125" y="810"/>
                </a:lnTo>
                <a:lnTo>
                  <a:pt x="2341956" y="3243"/>
                </a:lnTo>
                <a:lnTo>
                  <a:pt x="2386690" y="7298"/>
                </a:lnTo>
                <a:lnTo>
                  <a:pt x="2431275" y="12974"/>
                </a:lnTo>
                <a:lnTo>
                  <a:pt x="2475665" y="20272"/>
                </a:lnTo>
                <a:lnTo>
                  <a:pt x="2519809" y="29192"/>
                </a:lnTo>
                <a:lnTo>
                  <a:pt x="2563658" y="39734"/>
                </a:lnTo>
                <a:lnTo>
                  <a:pt x="2607163" y="51898"/>
                </a:lnTo>
                <a:lnTo>
                  <a:pt x="2650275" y="65683"/>
                </a:lnTo>
                <a:lnTo>
                  <a:pt x="2692945" y="81091"/>
                </a:lnTo>
                <a:lnTo>
                  <a:pt x="2735123" y="98120"/>
                </a:lnTo>
                <a:lnTo>
                  <a:pt x="2776761" y="116771"/>
                </a:lnTo>
                <a:lnTo>
                  <a:pt x="2817809" y="137044"/>
                </a:lnTo>
                <a:lnTo>
                  <a:pt x="2858218" y="158938"/>
                </a:lnTo>
                <a:lnTo>
                  <a:pt x="2897939" y="182455"/>
                </a:lnTo>
                <a:lnTo>
                  <a:pt x="2936922" y="207593"/>
                </a:lnTo>
                <a:lnTo>
                  <a:pt x="2975119" y="234353"/>
                </a:lnTo>
                <a:lnTo>
                  <a:pt x="3012481" y="262735"/>
                </a:lnTo>
                <a:lnTo>
                  <a:pt x="3048957" y="292739"/>
                </a:lnTo>
                <a:lnTo>
                  <a:pt x="3084500" y="324365"/>
                </a:lnTo>
                <a:lnTo>
                  <a:pt x="3119059" y="357612"/>
                </a:lnTo>
                <a:lnTo>
                  <a:pt x="4653644" y="1892506"/>
                </a:lnTo>
                <a:lnTo>
                  <a:pt x="4685157" y="1925224"/>
                </a:lnTo>
                <a:lnTo>
                  <a:pt x="4715394" y="1959041"/>
                </a:lnTo>
                <a:lnTo>
                  <a:pt x="4744354" y="1993959"/>
                </a:lnTo>
                <a:lnTo>
                  <a:pt x="4769478" y="2026645"/>
                </a:lnTo>
                <a:lnTo>
                  <a:pt x="4769478" y="2028513"/>
                </a:lnTo>
                <a:lnTo>
                  <a:pt x="0" y="2028513"/>
                </a:lnTo>
                <a:lnTo>
                  <a:pt x="0" y="1743431"/>
                </a:lnTo>
                <a:lnTo>
                  <a:pt x="1385539" y="357612"/>
                </a:lnTo>
                <a:lnTo>
                  <a:pt x="1420089" y="324365"/>
                </a:lnTo>
                <a:lnTo>
                  <a:pt x="1455621" y="292739"/>
                </a:lnTo>
                <a:lnTo>
                  <a:pt x="1492089" y="262735"/>
                </a:lnTo>
                <a:lnTo>
                  <a:pt x="1529442" y="234353"/>
                </a:lnTo>
                <a:lnTo>
                  <a:pt x="1567631" y="207593"/>
                </a:lnTo>
                <a:lnTo>
                  <a:pt x="1606606" y="182455"/>
                </a:lnTo>
                <a:lnTo>
                  <a:pt x="1646320" y="158938"/>
                </a:lnTo>
                <a:lnTo>
                  <a:pt x="1686722" y="137044"/>
                </a:lnTo>
                <a:lnTo>
                  <a:pt x="1727764" y="116771"/>
                </a:lnTo>
                <a:lnTo>
                  <a:pt x="1769396" y="98120"/>
                </a:lnTo>
                <a:lnTo>
                  <a:pt x="1811569" y="81091"/>
                </a:lnTo>
                <a:lnTo>
                  <a:pt x="1854234" y="65683"/>
                </a:lnTo>
                <a:lnTo>
                  <a:pt x="1897342" y="51898"/>
                </a:lnTo>
                <a:lnTo>
                  <a:pt x="1940844" y="39734"/>
                </a:lnTo>
                <a:lnTo>
                  <a:pt x="1984690" y="29192"/>
                </a:lnTo>
                <a:lnTo>
                  <a:pt x="2028831" y="20272"/>
                </a:lnTo>
                <a:lnTo>
                  <a:pt x="2073218" y="12974"/>
                </a:lnTo>
                <a:lnTo>
                  <a:pt x="2117802" y="7298"/>
                </a:lnTo>
                <a:lnTo>
                  <a:pt x="2162534" y="3243"/>
                </a:lnTo>
                <a:lnTo>
                  <a:pt x="2207365" y="810"/>
                </a:lnTo>
                <a:lnTo>
                  <a:pt x="2252245" y="0"/>
                </a:lnTo>
                <a:close/>
              </a:path>
            </a:pathLst>
          </a:custGeom>
          <a:solidFill>
            <a:srgbClr val="373850"/>
          </a:solidFill>
        </p:spPr>
        <p:txBody>
          <a:bodyPr wrap="square" lIns="0" tIns="0" rIns="0" bIns="0" rtlCol="0"/>
          <a:lstStyle/>
          <a:p>
            <a:endParaRPr/>
          </a:p>
        </p:txBody>
      </p:sp>
      <p:sp>
        <p:nvSpPr>
          <p:cNvPr id="20" name="bg object 20"/>
          <p:cNvSpPr/>
          <p:nvPr/>
        </p:nvSpPr>
        <p:spPr>
          <a:xfrm>
            <a:off x="2531" y="5257901"/>
            <a:ext cx="1635760" cy="4290060"/>
          </a:xfrm>
          <a:custGeom>
            <a:avLst/>
            <a:gdLst/>
            <a:ahLst/>
            <a:cxnLst/>
            <a:rect l="l" t="t" r="r" b="b"/>
            <a:pathLst>
              <a:path w="1635760" h="4290059">
                <a:moveTo>
                  <a:pt x="0" y="0"/>
                </a:moveTo>
                <a:lnTo>
                  <a:pt x="1277635" y="1277893"/>
                </a:lnTo>
                <a:lnTo>
                  <a:pt x="1310876" y="1312453"/>
                </a:lnTo>
                <a:lnTo>
                  <a:pt x="1342495" y="1347996"/>
                </a:lnTo>
                <a:lnTo>
                  <a:pt x="1372493" y="1384473"/>
                </a:lnTo>
                <a:lnTo>
                  <a:pt x="1400869" y="1421836"/>
                </a:lnTo>
                <a:lnTo>
                  <a:pt x="1427624" y="1460035"/>
                </a:lnTo>
                <a:lnTo>
                  <a:pt x="1452757" y="1499020"/>
                </a:lnTo>
                <a:lnTo>
                  <a:pt x="1476269" y="1538744"/>
                </a:lnTo>
                <a:lnTo>
                  <a:pt x="1498159" y="1579155"/>
                </a:lnTo>
                <a:lnTo>
                  <a:pt x="1518428" y="1620207"/>
                </a:lnTo>
                <a:lnTo>
                  <a:pt x="1537075" y="1661848"/>
                </a:lnTo>
                <a:lnTo>
                  <a:pt x="1554101" y="1704031"/>
                </a:lnTo>
                <a:lnTo>
                  <a:pt x="1569505" y="1746705"/>
                </a:lnTo>
                <a:lnTo>
                  <a:pt x="1583288" y="1789822"/>
                </a:lnTo>
                <a:lnTo>
                  <a:pt x="1595449" y="1833333"/>
                </a:lnTo>
                <a:lnTo>
                  <a:pt x="1605989" y="1877188"/>
                </a:lnTo>
                <a:lnTo>
                  <a:pt x="1614907" y="1921338"/>
                </a:lnTo>
                <a:lnTo>
                  <a:pt x="1622204" y="1965735"/>
                </a:lnTo>
                <a:lnTo>
                  <a:pt x="1627879" y="2010328"/>
                </a:lnTo>
                <a:lnTo>
                  <a:pt x="1631933" y="2055069"/>
                </a:lnTo>
                <a:lnTo>
                  <a:pt x="1634365" y="2099909"/>
                </a:lnTo>
                <a:lnTo>
                  <a:pt x="1635176" y="2144798"/>
                </a:lnTo>
                <a:lnTo>
                  <a:pt x="1634365" y="2189687"/>
                </a:lnTo>
                <a:lnTo>
                  <a:pt x="1631933" y="2234527"/>
                </a:lnTo>
                <a:lnTo>
                  <a:pt x="1627879" y="2279270"/>
                </a:lnTo>
                <a:lnTo>
                  <a:pt x="1622204" y="2323865"/>
                </a:lnTo>
                <a:lnTo>
                  <a:pt x="1614907" y="2368263"/>
                </a:lnTo>
                <a:lnTo>
                  <a:pt x="1605989" y="2412416"/>
                </a:lnTo>
                <a:lnTo>
                  <a:pt x="1595449" y="2456275"/>
                </a:lnTo>
                <a:lnTo>
                  <a:pt x="1583288" y="2499789"/>
                </a:lnTo>
                <a:lnTo>
                  <a:pt x="1569505" y="2542910"/>
                </a:lnTo>
                <a:lnTo>
                  <a:pt x="1554101" y="2585590"/>
                </a:lnTo>
                <a:lnTo>
                  <a:pt x="1537075" y="2627777"/>
                </a:lnTo>
                <a:lnTo>
                  <a:pt x="1518428" y="2669424"/>
                </a:lnTo>
                <a:lnTo>
                  <a:pt x="1498159" y="2710482"/>
                </a:lnTo>
                <a:lnTo>
                  <a:pt x="1476269" y="2750900"/>
                </a:lnTo>
                <a:lnTo>
                  <a:pt x="1452757" y="2790631"/>
                </a:lnTo>
                <a:lnTo>
                  <a:pt x="1427624" y="2829624"/>
                </a:lnTo>
                <a:lnTo>
                  <a:pt x="1400869" y="2867831"/>
                </a:lnTo>
                <a:lnTo>
                  <a:pt x="1372493" y="2905202"/>
                </a:lnTo>
                <a:lnTo>
                  <a:pt x="1342495" y="2941689"/>
                </a:lnTo>
                <a:lnTo>
                  <a:pt x="1310876" y="2977242"/>
                </a:lnTo>
                <a:lnTo>
                  <a:pt x="1277635" y="3011811"/>
                </a:lnTo>
                <a:lnTo>
                  <a:pt x="0" y="4289705"/>
                </a:lnTo>
                <a:lnTo>
                  <a:pt x="0" y="0"/>
                </a:lnTo>
                <a:close/>
              </a:path>
            </a:pathLst>
          </a:custGeom>
          <a:solidFill>
            <a:srgbClr val="38C697"/>
          </a:solidFill>
        </p:spPr>
        <p:txBody>
          <a:bodyPr wrap="square" lIns="0" tIns="0" rIns="0" bIns="0" rtlCol="0"/>
          <a:lstStyle/>
          <a:p>
            <a:endParaRPr/>
          </a:p>
        </p:txBody>
      </p:sp>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8/28/2022</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18288000" cy="10287000"/>
          </a:xfrm>
          <a:prstGeom prst="rect">
            <a:avLst/>
          </a:prstGeom>
          <a:blipFill>
            <a:blip r:embed="rId7" cstate="print"/>
            <a:stretch>
              <a:fillRect/>
            </a:stretch>
          </a:blipFill>
        </p:spPr>
        <p:txBody>
          <a:bodyPr wrap="square" lIns="0" tIns="0" rIns="0" bIns="0" rtlCol="0"/>
          <a:lstStyle/>
          <a:p>
            <a:endParaRPr/>
          </a:p>
        </p:txBody>
      </p:sp>
      <p:sp>
        <p:nvSpPr>
          <p:cNvPr id="2" name="Holder 2"/>
          <p:cNvSpPr>
            <a:spLocks noGrp="1"/>
          </p:cNvSpPr>
          <p:nvPr>
            <p:ph type="title"/>
          </p:nvPr>
        </p:nvSpPr>
        <p:spPr>
          <a:xfrm>
            <a:off x="1057757" y="2630628"/>
            <a:ext cx="8587740" cy="1887854"/>
          </a:xfrm>
          <a:prstGeom prst="rect">
            <a:avLst/>
          </a:prstGeom>
        </p:spPr>
        <p:txBody>
          <a:bodyPr wrap="square" lIns="0" tIns="0" rIns="0" bIns="0">
            <a:spAutoFit/>
          </a:bodyPr>
          <a:lstStyle>
            <a:lvl1pPr>
              <a:defRPr sz="4000" b="1" i="0">
                <a:solidFill>
                  <a:srgbClr val="373850"/>
                </a:solidFill>
                <a:latin typeface="Verdana"/>
                <a:cs typeface="Verdana"/>
              </a:defRPr>
            </a:lvl1pPr>
          </a:lstStyle>
          <a:p>
            <a:endParaRPr/>
          </a:p>
        </p:txBody>
      </p:sp>
      <p:sp>
        <p:nvSpPr>
          <p:cNvPr id="3" name="Holder 3"/>
          <p:cNvSpPr>
            <a:spLocks noGrp="1"/>
          </p:cNvSpPr>
          <p:nvPr>
            <p:ph type="body" idx="1"/>
          </p:nvPr>
        </p:nvSpPr>
        <p:spPr>
          <a:xfrm>
            <a:off x="3813457" y="4433527"/>
            <a:ext cx="7345045" cy="2501900"/>
          </a:xfrm>
          <a:prstGeom prst="rect">
            <a:avLst/>
          </a:prstGeom>
        </p:spPr>
        <p:txBody>
          <a:bodyPr wrap="square" lIns="0" tIns="0" rIns="0" bIns="0">
            <a:spAutoFit/>
          </a:bodyPr>
          <a:lstStyle>
            <a:lvl1pPr>
              <a:defRPr sz="2800" b="0" i="0">
                <a:solidFill>
                  <a:schemeClr val="tx1"/>
                </a:solidFill>
                <a:latin typeface="Verdana"/>
                <a:cs typeface="Verdana"/>
              </a:defRPr>
            </a:lvl1pPr>
          </a:lstStyle>
          <a:p>
            <a:endParaRPr/>
          </a:p>
        </p:txBody>
      </p:sp>
      <p:sp>
        <p:nvSpPr>
          <p:cNvPr id="4" name="Holder 4"/>
          <p:cNvSpPr>
            <a:spLocks noGrp="1"/>
          </p:cNvSpPr>
          <p:nvPr>
            <p:ph type="ftr" sz="quarter" idx="5"/>
          </p:nvPr>
        </p:nvSpPr>
        <p:spPr>
          <a:xfrm>
            <a:off x="6217920" y="9566910"/>
            <a:ext cx="5852160" cy="51435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914400" y="9566910"/>
            <a:ext cx="4206240" cy="51435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8/28/2022</a:t>
            </a:fld>
            <a:endParaRPr lang="en-US"/>
          </a:p>
        </p:txBody>
      </p:sp>
      <p:sp>
        <p:nvSpPr>
          <p:cNvPr id="6" name="Holder 6"/>
          <p:cNvSpPr>
            <a:spLocks noGrp="1"/>
          </p:cNvSpPr>
          <p:nvPr>
            <p:ph type="sldNum" sz="quarter" idx="7"/>
          </p:nvPr>
        </p:nvSpPr>
        <p:spPr>
          <a:xfrm>
            <a:off x="13167361" y="9566910"/>
            <a:ext cx="4206240" cy="51435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239373" y="3621354"/>
            <a:ext cx="7809230" cy="3225800"/>
          </a:xfrm>
          <a:prstGeom prst="rect">
            <a:avLst/>
          </a:prstGeom>
        </p:spPr>
        <p:txBody>
          <a:bodyPr vert="horz" wrap="square" lIns="0" tIns="12065" rIns="0" bIns="0" rtlCol="0">
            <a:spAutoFit/>
          </a:bodyPr>
          <a:lstStyle/>
          <a:p>
            <a:pPr marL="12700" marR="5080" indent="1955164">
              <a:lnSpc>
                <a:spcPct val="116700"/>
              </a:lnSpc>
              <a:spcBef>
                <a:spcPts val="95"/>
              </a:spcBef>
            </a:pPr>
            <a:r>
              <a:rPr sz="9000" spc="-760" dirty="0"/>
              <a:t>GREEN  </a:t>
            </a:r>
            <a:r>
              <a:rPr sz="9000" spc="-1035" dirty="0"/>
              <a:t>T</a:t>
            </a:r>
            <a:r>
              <a:rPr sz="9000" spc="-715" dirty="0"/>
              <a:t>E</a:t>
            </a:r>
            <a:r>
              <a:rPr sz="9000" spc="-490" dirty="0"/>
              <a:t>C</a:t>
            </a:r>
            <a:r>
              <a:rPr sz="9000" spc="-900" dirty="0"/>
              <a:t>H</a:t>
            </a:r>
            <a:r>
              <a:rPr sz="9000" spc="-985" dirty="0"/>
              <a:t>N</a:t>
            </a:r>
            <a:r>
              <a:rPr sz="9000" spc="-655" dirty="0"/>
              <a:t>O</a:t>
            </a:r>
            <a:r>
              <a:rPr sz="9000" spc="-860" dirty="0"/>
              <a:t>L</a:t>
            </a:r>
            <a:r>
              <a:rPr sz="9000" spc="-655" dirty="0"/>
              <a:t>O</a:t>
            </a:r>
            <a:r>
              <a:rPr sz="9000" spc="-985" dirty="0"/>
              <a:t>G</a:t>
            </a:r>
            <a:r>
              <a:rPr sz="9000" spc="-395" dirty="0"/>
              <a:t>Y</a:t>
            </a:r>
            <a:endParaRPr sz="9000"/>
          </a:p>
        </p:txBody>
      </p:sp>
      <p:sp>
        <p:nvSpPr>
          <p:cNvPr id="3" name="object 3"/>
          <p:cNvSpPr/>
          <p:nvPr/>
        </p:nvSpPr>
        <p:spPr>
          <a:xfrm>
            <a:off x="16821118" y="8252124"/>
            <a:ext cx="1310594" cy="1000004"/>
          </a:xfrm>
          <a:prstGeom prst="rect">
            <a:avLst/>
          </a:prstGeom>
          <a:blipFill>
            <a:blip r:embed="rId2" cstate="print"/>
            <a:stretch>
              <a:fillRect/>
            </a:stretch>
          </a:blipFill>
        </p:spPr>
        <p:txBody>
          <a:bodyPr wrap="square" lIns="0" tIns="0" rIns="0" bIns="0" rtlCol="0"/>
          <a:lstStyle/>
          <a:p>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6691793"/>
            <a:ext cx="4976495" cy="3594735"/>
          </a:xfrm>
          <a:custGeom>
            <a:avLst/>
            <a:gdLst/>
            <a:ahLst/>
            <a:cxnLst/>
            <a:rect l="l" t="t" r="r" b="b"/>
            <a:pathLst>
              <a:path w="4976495" h="3594734">
                <a:moveTo>
                  <a:pt x="517393" y="0"/>
                </a:moveTo>
                <a:lnTo>
                  <a:pt x="562497" y="462"/>
                </a:lnTo>
                <a:lnTo>
                  <a:pt x="607585" y="1850"/>
                </a:lnTo>
                <a:lnTo>
                  <a:pt x="652641" y="4163"/>
                </a:lnTo>
                <a:lnTo>
                  <a:pt x="697649" y="7401"/>
                </a:lnTo>
                <a:lnTo>
                  <a:pt x="742594" y="11564"/>
                </a:lnTo>
                <a:lnTo>
                  <a:pt x="787460" y="16652"/>
                </a:lnTo>
                <a:lnTo>
                  <a:pt x="832230" y="22666"/>
                </a:lnTo>
                <a:lnTo>
                  <a:pt x="876889" y="29604"/>
                </a:lnTo>
                <a:lnTo>
                  <a:pt x="921420" y="37468"/>
                </a:lnTo>
                <a:lnTo>
                  <a:pt x="965809" y="46257"/>
                </a:lnTo>
                <a:lnTo>
                  <a:pt x="1010038" y="55971"/>
                </a:lnTo>
                <a:lnTo>
                  <a:pt x="1054093" y="66610"/>
                </a:lnTo>
                <a:lnTo>
                  <a:pt x="1097957" y="78174"/>
                </a:lnTo>
                <a:lnTo>
                  <a:pt x="1141614" y="90664"/>
                </a:lnTo>
                <a:lnTo>
                  <a:pt x="1185048" y="104078"/>
                </a:lnTo>
                <a:lnTo>
                  <a:pt x="1228244" y="118418"/>
                </a:lnTo>
                <a:lnTo>
                  <a:pt x="1271185" y="133683"/>
                </a:lnTo>
                <a:lnTo>
                  <a:pt x="1313856" y="149873"/>
                </a:lnTo>
                <a:lnTo>
                  <a:pt x="1356240" y="166988"/>
                </a:lnTo>
                <a:lnTo>
                  <a:pt x="1398322" y="185028"/>
                </a:lnTo>
                <a:lnTo>
                  <a:pt x="1440086" y="203994"/>
                </a:lnTo>
                <a:lnTo>
                  <a:pt x="1481516" y="223884"/>
                </a:lnTo>
                <a:lnTo>
                  <a:pt x="1522596" y="244700"/>
                </a:lnTo>
                <a:lnTo>
                  <a:pt x="1563310" y="266441"/>
                </a:lnTo>
                <a:lnTo>
                  <a:pt x="1603642" y="289107"/>
                </a:lnTo>
                <a:lnTo>
                  <a:pt x="1643576" y="312698"/>
                </a:lnTo>
                <a:lnTo>
                  <a:pt x="1683097" y="337215"/>
                </a:lnTo>
                <a:lnTo>
                  <a:pt x="1722188" y="362656"/>
                </a:lnTo>
                <a:lnTo>
                  <a:pt x="1760833" y="389023"/>
                </a:lnTo>
                <a:lnTo>
                  <a:pt x="1799017" y="416314"/>
                </a:lnTo>
                <a:lnTo>
                  <a:pt x="1836724" y="444531"/>
                </a:lnTo>
                <a:lnTo>
                  <a:pt x="1873937" y="473673"/>
                </a:lnTo>
                <a:lnTo>
                  <a:pt x="1910642" y="503741"/>
                </a:lnTo>
                <a:lnTo>
                  <a:pt x="1946821" y="534733"/>
                </a:lnTo>
                <a:lnTo>
                  <a:pt x="1982459" y="566650"/>
                </a:lnTo>
                <a:lnTo>
                  <a:pt x="2017540" y="599493"/>
                </a:lnTo>
                <a:lnTo>
                  <a:pt x="2052049" y="633261"/>
                </a:lnTo>
                <a:lnTo>
                  <a:pt x="4768960" y="3351256"/>
                </a:lnTo>
                <a:lnTo>
                  <a:pt x="4806407" y="3389664"/>
                </a:lnTo>
                <a:lnTo>
                  <a:pt x="4842849" y="3428937"/>
                </a:lnTo>
                <a:lnTo>
                  <a:pt x="4878286" y="3469077"/>
                </a:lnTo>
                <a:lnTo>
                  <a:pt x="4912719" y="3510082"/>
                </a:lnTo>
                <a:lnTo>
                  <a:pt x="4946148" y="3551952"/>
                </a:lnTo>
                <a:lnTo>
                  <a:pt x="4975890" y="3591152"/>
                </a:lnTo>
                <a:lnTo>
                  <a:pt x="4975890" y="3594688"/>
                </a:lnTo>
                <a:lnTo>
                  <a:pt x="0" y="3594688"/>
                </a:lnTo>
                <a:lnTo>
                  <a:pt x="0" y="61952"/>
                </a:lnTo>
                <a:lnTo>
                  <a:pt x="68992" y="46257"/>
                </a:lnTo>
                <a:lnTo>
                  <a:pt x="113378" y="37468"/>
                </a:lnTo>
                <a:lnTo>
                  <a:pt x="157907" y="29604"/>
                </a:lnTo>
                <a:lnTo>
                  <a:pt x="202564" y="22666"/>
                </a:lnTo>
                <a:lnTo>
                  <a:pt x="247332" y="16652"/>
                </a:lnTo>
                <a:lnTo>
                  <a:pt x="292196" y="11564"/>
                </a:lnTo>
                <a:lnTo>
                  <a:pt x="337140" y="7401"/>
                </a:lnTo>
                <a:lnTo>
                  <a:pt x="382147" y="4163"/>
                </a:lnTo>
                <a:lnTo>
                  <a:pt x="427203" y="1850"/>
                </a:lnTo>
                <a:lnTo>
                  <a:pt x="472290" y="462"/>
                </a:lnTo>
                <a:lnTo>
                  <a:pt x="517393" y="0"/>
                </a:lnTo>
                <a:close/>
              </a:path>
            </a:pathLst>
          </a:custGeom>
          <a:solidFill>
            <a:srgbClr val="373850"/>
          </a:solidFill>
        </p:spPr>
        <p:txBody>
          <a:bodyPr wrap="square" lIns="0" tIns="0" rIns="0" bIns="0" rtlCol="0"/>
          <a:lstStyle/>
          <a:p>
            <a:endParaRPr/>
          </a:p>
        </p:txBody>
      </p:sp>
      <p:grpSp>
        <p:nvGrpSpPr>
          <p:cNvPr id="9" name="object 9"/>
          <p:cNvGrpSpPr/>
          <p:nvPr/>
        </p:nvGrpSpPr>
        <p:grpSpPr>
          <a:xfrm>
            <a:off x="11614770" y="377"/>
            <a:ext cx="6673850" cy="7025005"/>
            <a:chOff x="11614770" y="377"/>
            <a:chExt cx="6673850" cy="7025005"/>
          </a:xfrm>
        </p:grpSpPr>
        <p:sp>
          <p:nvSpPr>
            <p:cNvPr id="10" name="object 10"/>
            <p:cNvSpPr/>
            <p:nvPr/>
          </p:nvSpPr>
          <p:spPr>
            <a:xfrm>
              <a:off x="11614770" y="377"/>
              <a:ext cx="6673850" cy="2837180"/>
            </a:xfrm>
            <a:custGeom>
              <a:avLst/>
              <a:gdLst/>
              <a:ahLst/>
              <a:cxnLst/>
              <a:rect l="l" t="t" r="r" b="b"/>
              <a:pathLst>
                <a:path w="6673850" h="2837180">
                  <a:moveTo>
                    <a:pt x="3548038" y="2837134"/>
                  </a:moveTo>
                  <a:lnTo>
                    <a:pt x="3503328" y="2837134"/>
                  </a:lnTo>
                  <a:lnTo>
                    <a:pt x="3458631" y="2835985"/>
                  </a:lnTo>
                  <a:lnTo>
                    <a:pt x="3413971" y="2833688"/>
                  </a:lnTo>
                  <a:lnTo>
                    <a:pt x="3369373" y="2830242"/>
                  </a:lnTo>
                  <a:lnTo>
                    <a:pt x="3324861" y="2825647"/>
                  </a:lnTo>
                  <a:lnTo>
                    <a:pt x="3280461" y="2819903"/>
                  </a:lnTo>
                  <a:lnTo>
                    <a:pt x="3236197" y="2813011"/>
                  </a:lnTo>
                  <a:lnTo>
                    <a:pt x="3192095" y="2804970"/>
                  </a:lnTo>
                  <a:lnTo>
                    <a:pt x="3148178" y="2795781"/>
                  </a:lnTo>
                  <a:lnTo>
                    <a:pt x="3104473" y="2785442"/>
                  </a:lnTo>
                  <a:lnTo>
                    <a:pt x="3061002" y="2773955"/>
                  </a:lnTo>
                  <a:lnTo>
                    <a:pt x="3017792" y="2761319"/>
                  </a:lnTo>
                  <a:lnTo>
                    <a:pt x="2974868" y="2747535"/>
                  </a:lnTo>
                  <a:lnTo>
                    <a:pt x="2932253" y="2732602"/>
                  </a:lnTo>
                  <a:lnTo>
                    <a:pt x="2889974" y="2716520"/>
                  </a:lnTo>
                  <a:lnTo>
                    <a:pt x="2848054" y="2699289"/>
                  </a:lnTo>
                  <a:lnTo>
                    <a:pt x="2806518" y="2680910"/>
                  </a:lnTo>
                  <a:lnTo>
                    <a:pt x="2765392" y="2661382"/>
                  </a:lnTo>
                  <a:lnTo>
                    <a:pt x="2724700" y="2640705"/>
                  </a:lnTo>
                  <a:lnTo>
                    <a:pt x="2684467" y="2618880"/>
                  </a:lnTo>
                  <a:lnTo>
                    <a:pt x="2644718" y="2595905"/>
                  </a:lnTo>
                  <a:lnTo>
                    <a:pt x="2605477" y="2571783"/>
                  </a:lnTo>
                  <a:lnTo>
                    <a:pt x="2566770" y="2546511"/>
                  </a:lnTo>
                  <a:lnTo>
                    <a:pt x="2528621" y="2520091"/>
                  </a:lnTo>
                  <a:lnTo>
                    <a:pt x="2491055" y="2492522"/>
                  </a:lnTo>
                  <a:lnTo>
                    <a:pt x="2454097" y="2463804"/>
                  </a:lnTo>
                  <a:lnTo>
                    <a:pt x="2417772" y="2433938"/>
                  </a:lnTo>
                  <a:lnTo>
                    <a:pt x="2382104" y="2402922"/>
                  </a:lnTo>
                  <a:lnTo>
                    <a:pt x="2347119" y="2370759"/>
                  </a:lnTo>
                  <a:lnTo>
                    <a:pt x="2312840" y="2337446"/>
                  </a:lnTo>
                  <a:lnTo>
                    <a:pt x="165657" y="192140"/>
                  </a:lnTo>
                  <a:lnTo>
                    <a:pt x="130239" y="155679"/>
                  </a:lnTo>
                  <a:lnTo>
                    <a:pt x="95964" y="118235"/>
                  </a:lnTo>
                  <a:lnTo>
                    <a:pt x="62833" y="79807"/>
                  </a:lnTo>
                  <a:lnTo>
                    <a:pt x="30845" y="40395"/>
                  </a:lnTo>
                  <a:lnTo>
                    <a:pt x="0" y="0"/>
                  </a:lnTo>
                  <a:lnTo>
                    <a:pt x="6673230" y="0"/>
                  </a:lnTo>
                  <a:lnTo>
                    <a:pt x="6673230" y="404281"/>
                  </a:lnTo>
                  <a:lnTo>
                    <a:pt x="4738374" y="2337446"/>
                  </a:lnTo>
                  <a:lnTo>
                    <a:pt x="4704105" y="2370759"/>
                  </a:lnTo>
                  <a:lnTo>
                    <a:pt x="4669130" y="2402922"/>
                  </a:lnTo>
                  <a:lnTo>
                    <a:pt x="4633471" y="2433938"/>
                  </a:lnTo>
                  <a:lnTo>
                    <a:pt x="4597155" y="2463804"/>
                  </a:lnTo>
                  <a:lnTo>
                    <a:pt x="4560206" y="2492522"/>
                  </a:lnTo>
                  <a:lnTo>
                    <a:pt x="4522648" y="2520091"/>
                  </a:lnTo>
                  <a:lnTo>
                    <a:pt x="4484507" y="2546511"/>
                  </a:lnTo>
                  <a:lnTo>
                    <a:pt x="4445808" y="2571783"/>
                  </a:lnTo>
                  <a:lnTo>
                    <a:pt x="4406574" y="2595905"/>
                  </a:lnTo>
                  <a:lnTo>
                    <a:pt x="4366832" y="2618880"/>
                  </a:lnTo>
                  <a:lnTo>
                    <a:pt x="4326606" y="2640705"/>
                  </a:lnTo>
                  <a:lnTo>
                    <a:pt x="4285920" y="2661382"/>
                  </a:lnTo>
                  <a:lnTo>
                    <a:pt x="4244800" y="2680910"/>
                  </a:lnTo>
                  <a:lnTo>
                    <a:pt x="4203270" y="2699289"/>
                  </a:lnTo>
                  <a:lnTo>
                    <a:pt x="4161355" y="2716520"/>
                  </a:lnTo>
                  <a:lnTo>
                    <a:pt x="4119081" y="2732602"/>
                  </a:lnTo>
                  <a:lnTo>
                    <a:pt x="4076471" y="2747535"/>
                  </a:lnTo>
                  <a:lnTo>
                    <a:pt x="4033550" y="2761319"/>
                  </a:lnTo>
                  <a:lnTo>
                    <a:pt x="3990344" y="2773955"/>
                  </a:lnTo>
                  <a:lnTo>
                    <a:pt x="3946878" y="2785442"/>
                  </a:lnTo>
                  <a:lnTo>
                    <a:pt x="3903175" y="2795781"/>
                  </a:lnTo>
                  <a:lnTo>
                    <a:pt x="3859261" y="2804970"/>
                  </a:lnTo>
                  <a:lnTo>
                    <a:pt x="3815161" y="2813011"/>
                  </a:lnTo>
                  <a:lnTo>
                    <a:pt x="3770899" y="2819903"/>
                  </a:lnTo>
                  <a:lnTo>
                    <a:pt x="3726501" y="2825647"/>
                  </a:lnTo>
                  <a:lnTo>
                    <a:pt x="3681991" y="2830242"/>
                  </a:lnTo>
                  <a:lnTo>
                    <a:pt x="3637394" y="2833688"/>
                  </a:lnTo>
                  <a:lnTo>
                    <a:pt x="3592734" y="2835985"/>
                  </a:lnTo>
                  <a:lnTo>
                    <a:pt x="3548038" y="2837134"/>
                  </a:lnTo>
                  <a:close/>
                </a:path>
              </a:pathLst>
            </a:custGeom>
            <a:solidFill>
              <a:srgbClr val="373850"/>
            </a:solidFill>
          </p:spPr>
          <p:txBody>
            <a:bodyPr wrap="square" lIns="0" tIns="0" rIns="0" bIns="0" rtlCol="0"/>
            <a:lstStyle/>
            <a:p>
              <a:endParaRPr/>
            </a:p>
          </p:txBody>
        </p:sp>
        <p:sp>
          <p:nvSpPr>
            <p:cNvPr id="11" name="object 11"/>
            <p:cNvSpPr/>
            <p:nvPr/>
          </p:nvSpPr>
          <p:spPr>
            <a:xfrm>
              <a:off x="16003997" y="1037174"/>
              <a:ext cx="2284095" cy="5988685"/>
            </a:xfrm>
            <a:custGeom>
              <a:avLst/>
              <a:gdLst/>
              <a:ahLst/>
              <a:cxnLst/>
              <a:rect l="l" t="t" r="r" b="b"/>
              <a:pathLst>
                <a:path w="2284094" h="5988684">
                  <a:moveTo>
                    <a:pt x="2284003" y="5988117"/>
                  </a:moveTo>
                  <a:lnTo>
                    <a:pt x="500125" y="4205799"/>
                  </a:lnTo>
                  <a:lnTo>
                    <a:pt x="466783" y="4171557"/>
                  </a:lnTo>
                  <a:lnTo>
                    <a:pt x="434591" y="4136609"/>
                  </a:lnTo>
                  <a:lnTo>
                    <a:pt x="403549" y="4100979"/>
                  </a:lnTo>
                  <a:lnTo>
                    <a:pt x="373656" y="4064691"/>
                  </a:lnTo>
                  <a:lnTo>
                    <a:pt x="344913" y="4027772"/>
                  </a:lnTo>
                  <a:lnTo>
                    <a:pt x="317320" y="3990245"/>
                  </a:lnTo>
                  <a:lnTo>
                    <a:pt x="290877" y="3952135"/>
                  </a:lnTo>
                  <a:lnTo>
                    <a:pt x="265583" y="3913468"/>
                  </a:lnTo>
                  <a:lnTo>
                    <a:pt x="241439" y="3874267"/>
                  </a:lnTo>
                  <a:lnTo>
                    <a:pt x="218445" y="3834558"/>
                  </a:lnTo>
                  <a:lnTo>
                    <a:pt x="196600" y="3794365"/>
                  </a:lnTo>
                  <a:lnTo>
                    <a:pt x="175906" y="3753714"/>
                  </a:lnTo>
                  <a:lnTo>
                    <a:pt x="156360" y="3712628"/>
                  </a:lnTo>
                  <a:lnTo>
                    <a:pt x="137965" y="3671134"/>
                  </a:lnTo>
                  <a:lnTo>
                    <a:pt x="120719" y="3629255"/>
                  </a:lnTo>
                  <a:lnTo>
                    <a:pt x="104623" y="3587016"/>
                  </a:lnTo>
                  <a:lnTo>
                    <a:pt x="89677" y="3544443"/>
                  </a:lnTo>
                  <a:lnTo>
                    <a:pt x="75881" y="3501560"/>
                  </a:lnTo>
                  <a:lnTo>
                    <a:pt x="63234" y="3458391"/>
                  </a:lnTo>
                  <a:lnTo>
                    <a:pt x="51737" y="3414962"/>
                  </a:lnTo>
                  <a:lnTo>
                    <a:pt x="41389" y="3371297"/>
                  </a:lnTo>
                  <a:lnTo>
                    <a:pt x="32191" y="3327421"/>
                  </a:lnTo>
                  <a:lnTo>
                    <a:pt x="24143" y="3283360"/>
                  </a:lnTo>
                  <a:lnTo>
                    <a:pt x="17245" y="3239137"/>
                  </a:lnTo>
                  <a:lnTo>
                    <a:pt x="11497" y="3194777"/>
                  </a:lnTo>
                  <a:lnTo>
                    <a:pt x="6898" y="3150306"/>
                  </a:lnTo>
                  <a:lnTo>
                    <a:pt x="3449" y="3105747"/>
                  </a:lnTo>
                  <a:lnTo>
                    <a:pt x="1149" y="3061127"/>
                  </a:lnTo>
                  <a:lnTo>
                    <a:pt x="0" y="3016469"/>
                  </a:lnTo>
                  <a:lnTo>
                    <a:pt x="0" y="2971799"/>
                  </a:lnTo>
                  <a:lnTo>
                    <a:pt x="1149" y="2927141"/>
                  </a:lnTo>
                  <a:lnTo>
                    <a:pt x="3449" y="2882520"/>
                  </a:lnTo>
                  <a:lnTo>
                    <a:pt x="6898" y="2837961"/>
                  </a:lnTo>
                  <a:lnTo>
                    <a:pt x="11497" y="2793488"/>
                  </a:lnTo>
                  <a:lnTo>
                    <a:pt x="17245" y="2749127"/>
                  </a:lnTo>
                  <a:lnTo>
                    <a:pt x="24143" y="2704902"/>
                  </a:lnTo>
                  <a:lnTo>
                    <a:pt x="32191" y="2660837"/>
                  </a:lnTo>
                  <a:lnTo>
                    <a:pt x="41389" y="2616959"/>
                  </a:lnTo>
                  <a:lnTo>
                    <a:pt x="51737" y="2573291"/>
                  </a:lnTo>
                  <a:lnTo>
                    <a:pt x="63234" y="2529858"/>
                  </a:lnTo>
                  <a:lnTo>
                    <a:pt x="75881" y="2486686"/>
                  </a:lnTo>
                  <a:lnTo>
                    <a:pt x="89677" y="2443798"/>
                  </a:lnTo>
                  <a:lnTo>
                    <a:pt x="104623" y="2401220"/>
                  </a:lnTo>
                  <a:lnTo>
                    <a:pt x="120719" y="2358977"/>
                  </a:lnTo>
                  <a:lnTo>
                    <a:pt x="137965" y="2317093"/>
                  </a:lnTo>
                  <a:lnTo>
                    <a:pt x="156360" y="2275592"/>
                  </a:lnTo>
                  <a:lnTo>
                    <a:pt x="175906" y="2234501"/>
                  </a:lnTo>
                  <a:lnTo>
                    <a:pt x="196600" y="2193843"/>
                  </a:lnTo>
                  <a:lnTo>
                    <a:pt x="218445" y="2153644"/>
                  </a:lnTo>
                  <a:lnTo>
                    <a:pt x="241439" y="2113928"/>
                  </a:lnTo>
                  <a:lnTo>
                    <a:pt x="265583" y="2074720"/>
                  </a:lnTo>
                  <a:lnTo>
                    <a:pt x="290877" y="2036045"/>
                  </a:lnTo>
                  <a:lnTo>
                    <a:pt x="317320" y="1997927"/>
                  </a:lnTo>
                  <a:lnTo>
                    <a:pt x="344913" y="1960392"/>
                  </a:lnTo>
                  <a:lnTo>
                    <a:pt x="373656" y="1923464"/>
                  </a:lnTo>
                  <a:lnTo>
                    <a:pt x="403549" y="1887167"/>
                  </a:lnTo>
                  <a:lnTo>
                    <a:pt x="434591" y="1851528"/>
                  </a:lnTo>
                  <a:lnTo>
                    <a:pt x="466783" y="1816570"/>
                  </a:lnTo>
                  <a:lnTo>
                    <a:pt x="500125" y="1782318"/>
                  </a:lnTo>
                  <a:lnTo>
                    <a:pt x="2284003" y="0"/>
                  </a:lnTo>
                  <a:lnTo>
                    <a:pt x="2284003" y="5988117"/>
                  </a:lnTo>
                  <a:close/>
                </a:path>
              </a:pathLst>
            </a:custGeom>
            <a:solidFill>
              <a:srgbClr val="38C697"/>
            </a:solidFill>
          </p:spPr>
          <p:txBody>
            <a:bodyPr wrap="square" lIns="0" tIns="0" rIns="0" bIns="0" rtlCol="0"/>
            <a:lstStyle/>
            <a:p>
              <a:endParaRPr/>
            </a:p>
          </p:txBody>
        </p:sp>
      </p:grpSp>
      <p:sp>
        <p:nvSpPr>
          <p:cNvPr id="12" name="object 12"/>
          <p:cNvSpPr/>
          <p:nvPr/>
        </p:nvSpPr>
        <p:spPr>
          <a:xfrm>
            <a:off x="0" y="1034414"/>
            <a:ext cx="1581254" cy="1000023"/>
          </a:xfrm>
          <a:prstGeom prst="rect">
            <a:avLst/>
          </a:prstGeom>
          <a:blipFill>
            <a:blip r:embed="rId2" cstate="print"/>
            <a:stretch>
              <a:fillRect/>
            </a:stretch>
          </a:blipFill>
        </p:spPr>
        <p:txBody>
          <a:bodyPr wrap="square" lIns="0" tIns="0" rIns="0" bIns="0" rtlCol="0"/>
          <a:lstStyle/>
          <a:p>
            <a:endParaRPr/>
          </a:p>
        </p:txBody>
      </p:sp>
      <p:sp>
        <p:nvSpPr>
          <p:cNvPr id="13" name="object 13"/>
          <p:cNvSpPr/>
          <p:nvPr/>
        </p:nvSpPr>
        <p:spPr>
          <a:xfrm>
            <a:off x="16741018" y="8252124"/>
            <a:ext cx="1310594" cy="1000004"/>
          </a:xfrm>
          <a:prstGeom prst="rect">
            <a:avLst/>
          </a:prstGeom>
          <a:blipFill>
            <a:blip r:embed="rId3" cstate="print"/>
            <a:stretch>
              <a:fillRect/>
            </a:stretch>
          </a:blipFill>
        </p:spPr>
        <p:txBody>
          <a:bodyPr wrap="square" lIns="0" tIns="0" rIns="0" bIns="0" rtlCol="0"/>
          <a:lstStyle/>
          <a:p>
            <a:endParaRPr/>
          </a:p>
        </p:txBody>
      </p:sp>
      <p:sp>
        <p:nvSpPr>
          <p:cNvPr id="18" name="TextBox 17">
            <a:extLst>
              <a:ext uri="{FF2B5EF4-FFF2-40B4-BE49-F238E27FC236}">
                <a16:creationId xmlns:a16="http://schemas.microsoft.com/office/drawing/2014/main" id="{BA42AAE3-BA71-A567-7F74-CEC63904CA97}"/>
              </a:ext>
            </a:extLst>
          </p:cNvPr>
          <p:cNvSpPr txBox="1"/>
          <p:nvPr/>
        </p:nvSpPr>
        <p:spPr>
          <a:xfrm>
            <a:off x="4457700" y="4358670"/>
            <a:ext cx="9372600" cy="1569660"/>
          </a:xfrm>
          <a:prstGeom prst="rect">
            <a:avLst/>
          </a:prstGeom>
          <a:noFill/>
        </p:spPr>
        <p:txBody>
          <a:bodyPr wrap="square">
            <a:spAutoFit/>
          </a:bodyPr>
          <a:lstStyle/>
          <a:p>
            <a:pPr algn="ctr"/>
            <a:r>
              <a:rPr lang="en-US" sz="9600" b="1" dirty="0">
                <a:latin typeface="PMingLiU-ExtB" panose="02020500000000000000" pitchFamily="18" charset="-120"/>
                <a:ea typeface="PMingLiU-ExtB" panose="02020500000000000000" pitchFamily="18" charset="-120"/>
              </a:rPr>
              <a:t>THANK YOU</a:t>
            </a:r>
            <a:endParaRPr lang="en-IN" sz="9600" b="1" dirty="0">
              <a:latin typeface="PMingLiU-ExtB" panose="02020500000000000000" pitchFamily="18" charset="-120"/>
              <a:ea typeface="PMingLiU-ExtB" panose="02020500000000000000" pitchFamily="18" charset="-12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12126502" y="-1"/>
            <a:ext cx="6161498" cy="6622365"/>
            <a:chOff x="12126502" y="-1"/>
            <a:chExt cx="6161498" cy="6622365"/>
          </a:xfrm>
        </p:grpSpPr>
        <p:sp>
          <p:nvSpPr>
            <p:cNvPr id="4" name="object 4"/>
            <p:cNvSpPr/>
            <p:nvPr/>
          </p:nvSpPr>
          <p:spPr>
            <a:xfrm>
              <a:off x="16235584" y="633679"/>
              <a:ext cx="2052416" cy="5988685"/>
            </a:xfrm>
            <a:custGeom>
              <a:avLst/>
              <a:gdLst/>
              <a:ahLst/>
              <a:cxnLst/>
              <a:rect l="l" t="t" r="r" b="b"/>
              <a:pathLst>
                <a:path w="2284094" h="5988684">
                  <a:moveTo>
                    <a:pt x="2284003" y="5988117"/>
                  </a:moveTo>
                  <a:lnTo>
                    <a:pt x="500125" y="4205799"/>
                  </a:lnTo>
                  <a:lnTo>
                    <a:pt x="466783" y="4171557"/>
                  </a:lnTo>
                  <a:lnTo>
                    <a:pt x="434591" y="4136609"/>
                  </a:lnTo>
                  <a:lnTo>
                    <a:pt x="403549" y="4100979"/>
                  </a:lnTo>
                  <a:lnTo>
                    <a:pt x="373656" y="4064691"/>
                  </a:lnTo>
                  <a:lnTo>
                    <a:pt x="344913" y="4027772"/>
                  </a:lnTo>
                  <a:lnTo>
                    <a:pt x="317320" y="3990245"/>
                  </a:lnTo>
                  <a:lnTo>
                    <a:pt x="290877" y="3952135"/>
                  </a:lnTo>
                  <a:lnTo>
                    <a:pt x="265583" y="3913468"/>
                  </a:lnTo>
                  <a:lnTo>
                    <a:pt x="241439" y="3874267"/>
                  </a:lnTo>
                  <a:lnTo>
                    <a:pt x="218445" y="3834558"/>
                  </a:lnTo>
                  <a:lnTo>
                    <a:pt x="196600" y="3794365"/>
                  </a:lnTo>
                  <a:lnTo>
                    <a:pt x="175906" y="3753714"/>
                  </a:lnTo>
                  <a:lnTo>
                    <a:pt x="156360" y="3712628"/>
                  </a:lnTo>
                  <a:lnTo>
                    <a:pt x="137965" y="3671134"/>
                  </a:lnTo>
                  <a:lnTo>
                    <a:pt x="120719" y="3629255"/>
                  </a:lnTo>
                  <a:lnTo>
                    <a:pt x="104623" y="3587016"/>
                  </a:lnTo>
                  <a:lnTo>
                    <a:pt x="89677" y="3544443"/>
                  </a:lnTo>
                  <a:lnTo>
                    <a:pt x="75881" y="3501560"/>
                  </a:lnTo>
                  <a:lnTo>
                    <a:pt x="63234" y="3458391"/>
                  </a:lnTo>
                  <a:lnTo>
                    <a:pt x="51737" y="3414962"/>
                  </a:lnTo>
                  <a:lnTo>
                    <a:pt x="41389" y="3371297"/>
                  </a:lnTo>
                  <a:lnTo>
                    <a:pt x="32191" y="3327421"/>
                  </a:lnTo>
                  <a:lnTo>
                    <a:pt x="24143" y="3283360"/>
                  </a:lnTo>
                  <a:lnTo>
                    <a:pt x="17245" y="3239137"/>
                  </a:lnTo>
                  <a:lnTo>
                    <a:pt x="11497" y="3194777"/>
                  </a:lnTo>
                  <a:lnTo>
                    <a:pt x="6898" y="3150306"/>
                  </a:lnTo>
                  <a:lnTo>
                    <a:pt x="3449" y="3105747"/>
                  </a:lnTo>
                  <a:lnTo>
                    <a:pt x="1149" y="3061127"/>
                  </a:lnTo>
                  <a:lnTo>
                    <a:pt x="0" y="3016469"/>
                  </a:lnTo>
                  <a:lnTo>
                    <a:pt x="0" y="2971799"/>
                  </a:lnTo>
                  <a:lnTo>
                    <a:pt x="1149" y="2927141"/>
                  </a:lnTo>
                  <a:lnTo>
                    <a:pt x="3449" y="2882520"/>
                  </a:lnTo>
                  <a:lnTo>
                    <a:pt x="6898" y="2837961"/>
                  </a:lnTo>
                  <a:lnTo>
                    <a:pt x="11497" y="2793488"/>
                  </a:lnTo>
                  <a:lnTo>
                    <a:pt x="17245" y="2749127"/>
                  </a:lnTo>
                  <a:lnTo>
                    <a:pt x="24143" y="2704902"/>
                  </a:lnTo>
                  <a:lnTo>
                    <a:pt x="32191" y="2660837"/>
                  </a:lnTo>
                  <a:lnTo>
                    <a:pt x="41389" y="2616959"/>
                  </a:lnTo>
                  <a:lnTo>
                    <a:pt x="51737" y="2573291"/>
                  </a:lnTo>
                  <a:lnTo>
                    <a:pt x="63234" y="2529858"/>
                  </a:lnTo>
                  <a:lnTo>
                    <a:pt x="75881" y="2486686"/>
                  </a:lnTo>
                  <a:lnTo>
                    <a:pt x="89677" y="2443798"/>
                  </a:lnTo>
                  <a:lnTo>
                    <a:pt x="104623" y="2401220"/>
                  </a:lnTo>
                  <a:lnTo>
                    <a:pt x="120719" y="2358977"/>
                  </a:lnTo>
                  <a:lnTo>
                    <a:pt x="137965" y="2317093"/>
                  </a:lnTo>
                  <a:lnTo>
                    <a:pt x="156360" y="2275592"/>
                  </a:lnTo>
                  <a:lnTo>
                    <a:pt x="175906" y="2234501"/>
                  </a:lnTo>
                  <a:lnTo>
                    <a:pt x="196600" y="2193843"/>
                  </a:lnTo>
                  <a:lnTo>
                    <a:pt x="218445" y="2153644"/>
                  </a:lnTo>
                  <a:lnTo>
                    <a:pt x="241439" y="2113928"/>
                  </a:lnTo>
                  <a:lnTo>
                    <a:pt x="265583" y="2074720"/>
                  </a:lnTo>
                  <a:lnTo>
                    <a:pt x="290877" y="2036045"/>
                  </a:lnTo>
                  <a:lnTo>
                    <a:pt x="317320" y="1997927"/>
                  </a:lnTo>
                  <a:lnTo>
                    <a:pt x="344913" y="1960392"/>
                  </a:lnTo>
                  <a:lnTo>
                    <a:pt x="373656" y="1923464"/>
                  </a:lnTo>
                  <a:lnTo>
                    <a:pt x="403549" y="1887167"/>
                  </a:lnTo>
                  <a:lnTo>
                    <a:pt x="434591" y="1851528"/>
                  </a:lnTo>
                  <a:lnTo>
                    <a:pt x="466783" y="1816570"/>
                  </a:lnTo>
                  <a:lnTo>
                    <a:pt x="500125" y="1782318"/>
                  </a:lnTo>
                  <a:lnTo>
                    <a:pt x="2284003" y="0"/>
                  </a:lnTo>
                  <a:lnTo>
                    <a:pt x="2284003" y="5988117"/>
                  </a:lnTo>
                  <a:close/>
                </a:path>
              </a:pathLst>
            </a:custGeom>
            <a:solidFill>
              <a:srgbClr val="38C697"/>
            </a:solidFill>
          </p:spPr>
          <p:txBody>
            <a:bodyPr wrap="square" lIns="0" tIns="0" rIns="0" bIns="0" rtlCol="0"/>
            <a:lstStyle/>
            <a:p>
              <a:endParaRPr/>
            </a:p>
          </p:txBody>
        </p:sp>
        <p:sp>
          <p:nvSpPr>
            <p:cNvPr id="3" name="object 3"/>
            <p:cNvSpPr/>
            <p:nvPr/>
          </p:nvSpPr>
          <p:spPr>
            <a:xfrm>
              <a:off x="12126502" y="-1"/>
              <a:ext cx="6161498" cy="2513539"/>
            </a:xfrm>
            <a:custGeom>
              <a:avLst/>
              <a:gdLst/>
              <a:ahLst/>
              <a:cxnLst/>
              <a:rect l="l" t="t" r="r" b="b"/>
              <a:pathLst>
                <a:path w="6673850" h="2837180">
                  <a:moveTo>
                    <a:pt x="3548038" y="2837134"/>
                  </a:moveTo>
                  <a:lnTo>
                    <a:pt x="3503328" y="2837134"/>
                  </a:lnTo>
                  <a:lnTo>
                    <a:pt x="3458631" y="2835985"/>
                  </a:lnTo>
                  <a:lnTo>
                    <a:pt x="3413971" y="2833688"/>
                  </a:lnTo>
                  <a:lnTo>
                    <a:pt x="3369373" y="2830242"/>
                  </a:lnTo>
                  <a:lnTo>
                    <a:pt x="3324861" y="2825647"/>
                  </a:lnTo>
                  <a:lnTo>
                    <a:pt x="3280461" y="2819903"/>
                  </a:lnTo>
                  <a:lnTo>
                    <a:pt x="3236197" y="2813011"/>
                  </a:lnTo>
                  <a:lnTo>
                    <a:pt x="3192095" y="2804970"/>
                  </a:lnTo>
                  <a:lnTo>
                    <a:pt x="3148178" y="2795781"/>
                  </a:lnTo>
                  <a:lnTo>
                    <a:pt x="3104473" y="2785442"/>
                  </a:lnTo>
                  <a:lnTo>
                    <a:pt x="3061002" y="2773955"/>
                  </a:lnTo>
                  <a:lnTo>
                    <a:pt x="3017792" y="2761319"/>
                  </a:lnTo>
                  <a:lnTo>
                    <a:pt x="2974868" y="2747535"/>
                  </a:lnTo>
                  <a:lnTo>
                    <a:pt x="2932253" y="2732602"/>
                  </a:lnTo>
                  <a:lnTo>
                    <a:pt x="2889974" y="2716520"/>
                  </a:lnTo>
                  <a:lnTo>
                    <a:pt x="2848054" y="2699289"/>
                  </a:lnTo>
                  <a:lnTo>
                    <a:pt x="2806518" y="2680910"/>
                  </a:lnTo>
                  <a:lnTo>
                    <a:pt x="2765392" y="2661382"/>
                  </a:lnTo>
                  <a:lnTo>
                    <a:pt x="2724700" y="2640705"/>
                  </a:lnTo>
                  <a:lnTo>
                    <a:pt x="2684467" y="2618880"/>
                  </a:lnTo>
                  <a:lnTo>
                    <a:pt x="2644718" y="2595905"/>
                  </a:lnTo>
                  <a:lnTo>
                    <a:pt x="2605477" y="2571783"/>
                  </a:lnTo>
                  <a:lnTo>
                    <a:pt x="2566770" y="2546511"/>
                  </a:lnTo>
                  <a:lnTo>
                    <a:pt x="2528621" y="2520091"/>
                  </a:lnTo>
                  <a:lnTo>
                    <a:pt x="2491055" y="2492522"/>
                  </a:lnTo>
                  <a:lnTo>
                    <a:pt x="2454097" y="2463804"/>
                  </a:lnTo>
                  <a:lnTo>
                    <a:pt x="2417772" y="2433938"/>
                  </a:lnTo>
                  <a:lnTo>
                    <a:pt x="2382104" y="2402922"/>
                  </a:lnTo>
                  <a:lnTo>
                    <a:pt x="2347119" y="2370759"/>
                  </a:lnTo>
                  <a:lnTo>
                    <a:pt x="2312840" y="2337446"/>
                  </a:lnTo>
                  <a:lnTo>
                    <a:pt x="165657" y="192140"/>
                  </a:lnTo>
                  <a:lnTo>
                    <a:pt x="130239" y="155679"/>
                  </a:lnTo>
                  <a:lnTo>
                    <a:pt x="95964" y="118235"/>
                  </a:lnTo>
                  <a:lnTo>
                    <a:pt x="62833" y="79807"/>
                  </a:lnTo>
                  <a:lnTo>
                    <a:pt x="30845" y="40395"/>
                  </a:lnTo>
                  <a:lnTo>
                    <a:pt x="0" y="0"/>
                  </a:lnTo>
                  <a:lnTo>
                    <a:pt x="6673230" y="0"/>
                  </a:lnTo>
                  <a:lnTo>
                    <a:pt x="6673230" y="404281"/>
                  </a:lnTo>
                  <a:lnTo>
                    <a:pt x="4738374" y="2337446"/>
                  </a:lnTo>
                  <a:lnTo>
                    <a:pt x="4704105" y="2370759"/>
                  </a:lnTo>
                  <a:lnTo>
                    <a:pt x="4669130" y="2402922"/>
                  </a:lnTo>
                  <a:lnTo>
                    <a:pt x="4633471" y="2433938"/>
                  </a:lnTo>
                  <a:lnTo>
                    <a:pt x="4597155" y="2463804"/>
                  </a:lnTo>
                  <a:lnTo>
                    <a:pt x="4560206" y="2492522"/>
                  </a:lnTo>
                  <a:lnTo>
                    <a:pt x="4522648" y="2520091"/>
                  </a:lnTo>
                  <a:lnTo>
                    <a:pt x="4484507" y="2546511"/>
                  </a:lnTo>
                  <a:lnTo>
                    <a:pt x="4445808" y="2571783"/>
                  </a:lnTo>
                  <a:lnTo>
                    <a:pt x="4406574" y="2595905"/>
                  </a:lnTo>
                  <a:lnTo>
                    <a:pt x="4366832" y="2618880"/>
                  </a:lnTo>
                  <a:lnTo>
                    <a:pt x="4326606" y="2640705"/>
                  </a:lnTo>
                  <a:lnTo>
                    <a:pt x="4285920" y="2661382"/>
                  </a:lnTo>
                  <a:lnTo>
                    <a:pt x="4244800" y="2680910"/>
                  </a:lnTo>
                  <a:lnTo>
                    <a:pt x="4203270" y="2699289"/>
                  </a:lnTo>
                  <a:lnTo>
                    <a:pt x="4161355" y="2716520"/>
                  </a:lnTo>
                  <a:lnTo>
                    <a:pt x="4119081" y="2732602"/>
                  </a:lnTo>
                  <a:lnTo>
                    <a:pt x="4076471" y="2747535"/>
                  </a:lnTo>
                  <a:lnTo>
                    <a:pt x="4033550" y="2761319"/>
                  </a:lnTo>
                  <a:lnTo>
                    <a:pt x="3990344" y="2773955"/>
                  </a:lnTo>
                  <a:lnTo>
                    <a:pt x="3946878" y="2785442"/>
                  </a:lnTo>
                  <a:lnTo>
                    <a:pt x="3903175" y="2795781"/>
                  </a:lnTo>
                  <a:lnTo>
                    <a:pt x="3859261" y="2804970"/>
                  </a:lnTo>
                  <a:lnTo>
                    <a:pt x="3815161" y="2813011"/>
                  </a:lnTo>
                  <a:lnTo>
                    <a:pt x="3770899" y="2819903"/>
                  </a:lnTo>
                  <a:lnTo>
                    <a:pt x="3726501" y="2825647"/>
                  </a:lnTo>
                  <a:lnTo>
                    <a:pt x="3681991" y="2830242"/>
                  </a:lnTo>
                  <a:lnTo>
                    <a:pt x="3637394" y="2833688"/>
                  </a:lnTo>
                  <a:lnTo>
                    <a:pt x="3592734" y="2835985"/>
                  </a:lnTo>
                  <a:lnTo>
                    <a:pt x="3548038" y="2837134"/>
                  </a:lnTo>
                  <a:close/>
                </a:path>
              </a:pathLst>
            </a:custGeom>
            <a:solidFill>
              <a:srgbClr val="373850"/>
            </a:solidFill>
          </p:spPr>
          <p:txBody>
            <a:bodyPr wrap="square" lIns="0" tIns="0" rIns="0" bIns="0" rtlCol="0"/>
            <a:lstStyle/>
            <a:p>
              <a:endParaRPr dirty="0"/>
            </a:p>
          </p:txBody>
        </p:sp>
      </p:grpSp>
      <p:sp>
        <p:nvSpPr>
          <p:cNvPr id="5" name="object 5"/>
          <p:cNvSpPr/>
          <p:nvPr/>
        </p:nvSpPr>
        <p:spPr>
          <a:xfrm>
            <a:off x="0" y="6691793"/>
            <a:ext cx="4976495" cy="3594735"/>
          </a:xfrm>
          <a:custGeom>
            <a:avLst/>
            <a:gdLst/>
            <a:ahLst/>
            <a:cxnLst/>
            <a:rect l="l" t="t" r="r" b="b"/>
            <a:pathLst>
              <a:path w="4976495" h="3594734">
                <a:moveTo>
                  <a:pt x="517393" y="0"/>
                </a:moveTo>
                <a:lnTo>
                  <a:pt x="562497" y="462"/>
                </a:lnTo>
                <a:lnTo>
                  <a:pt x="607585" y="1850"/>
                </a:lnTo>
                <a:lnTo>
                  <a:pt x="652641" y="4163"/>
                </a:lnTo>
                <a:lnTo>
                  <a:pt x="697649" y="7401"/>
                </a:lnTo>
                <a:lnTo>
                  <a:pt x="742594" y="11564"/>
                </a:lnTo>
                <a:lnTo>
                  <a:pt x="787460" y="16652"/>
                </a:lnTo>
                <a:lnTo>
                  <a:pt x="832230" y="22666"/>
                </a:lnTo>
                <a:lnTo>
                  <a:pt x="876889" y="29604"/>
                </a:lnTo>
                <a:lnTo>
                  <a:pt x="921420" y="37468"/>
                </a:lnTo>
                <a:lnTo>
                  <a:pt x="965809" y="46257"/>
                </a:lnTo>
                <a:lnTo>
                  <a:pt x="1010038" y="55971"/>
                </a:lnTo>
                <a:lnTo>
                  <a:pt x="1054093" y="66610"/>
                </a:lnTo>
                <a:lnTo>
                  <a:pt x="1097957" y="78174"/>
                </a:lnTo>
                <a:lnTo>
                  <a:pt x="1141614" y="90664"/>
                </a:lnTo>
                <a:lnTo>
                  <a:pt x="1185048" y="104078"/>
                </a:lnTo>
                <a:lnTo>
                  <a:pt x="1228244" y="118418"/>
                </a:lnTo>
                <a:lnTo>
                  <a:pt x="1271185" y="133683"/>
                </a:lnTo>
                <a:lnTo>
                  <a:pt x="1313856" y="149873"/>
                </a:lnTo>
                <a:lnTo>
                  <a:pt x="1356240" y="166988"/>
                </a:lnTo>
                <a:lnTo>
                  <a:pt x="1398322" y="185028"/>
                </a:lnTo>
                <a:lnTo>
                  <a:pt x="1440086" y="203994"/>
                </a:lnTo>
                <a:lnTo>
                  <a:pt x="1481516" y="223884"/>
                </a:lnTo>
                <a:lnTo>
                  <a:pt x="1522596" y="244700"/>
                </a:lnTo>
                <a:lnTo>
                  <a:pt x="1563310" y="266441"/>
                </a:lnTo>
                <a:lnTo>
                  <a:pt x="1603642" y="289107"/>
                </a:lnTo>
                <a:lnTo>
                  <a:pt x="1643576" y="312698"/>
                </a:lnTo>
                <a:lnTo>
                  <a:pt x="1683097" y="337215"/>
                </a:lnTo>
                <a:lnTo>
                  <a:pt x="1722188" y="362656"/>
                </a:lnTo>
                <a:lnTo>
                  <a:pt x="1760833" y="389023"/>
                </a:lnTo>
                <a:lnTo>
                  <a:pt x="1799017" y="416314"/>
                </a:lnTo>
                <a:lnTo>
                  <a:pt x="1836724" y="444531"/>
                </a:lnTo>
                <a:lnTo>
                  <a:pt x="1873937" y="473673"/>
                </a:lnTo>
                <a:lnTo>
                  <a:pt x="1910642" y="503741"/>
                </a:lnTo>
                <a:lnTo>
                  <a:pt x="1946821" y="534733"/>
                </a:lnTo>
                <a:lnTo>
                  <a:pt x="1982459" y="566650"/>
                </a:lnTo>
                <a:lnTo>
                  <a:pt x="2017540" y="599493"/>
                </a:lnTo>
                <a:lnTo>
                  <a:pt x="2052049" y="633261"/>
                </a:lnTo>
                <a:lnTo>
                  <a:pt x="4768960" y="3351256"/>
                </a:lnTo>
                <a:lnTo>
                  <a:pt x="4806407" y="3389664"/>
                </a:lnTo>
                <a:lnTo>
                  <a:pt x="4842849" y="3428937"/>
                </a:lnTo>
                <a:lnTo>
                  <a:pt x="4878286" y="3469077"/>
                </a:lnTo>
                <a:lnTo>
                  <a:pt x="4912719" y="3510082"/>
                </a:lnTo>
                <a:lnTo>
                  <a:pt x="4946148" y="3551952"/>
                </a:lnTo>
                <a:lnTo>
                  <a:pt x="4975890" y="3591152"/>
                </a:lnTo>
                <a:lnTo>
                  <a:pt x="4975890" y="3594688"/>
                </a:lnTo>
                <a:lnTo>
                  <a:pt x="0" y="3594688"/>
                </a:lnTo>
                <a:lnTo>
                  <a:pt x="0" y="61952"/>
                </a:lnTo>
                <a:lnTo>
                  <a:pt x="68992" y="46257"/>
                </a:lnTo>
                <a:lnTo>
                  <a:pt x="113378" y="37468"/>
                </a:lnTo>
                <a:lnTo>
                  <a:pt x="157907" y="29604"/>
                </a:lnTo>
                <a:lnTo>
                  <a:pt x="202564" y="22666"/>
                </a:lnTo>
                <a:lnTo>
                  <a:pt x="247332" y="16652"/>
                </a:lnTo>
                <a:lnTo>
                  <a:pt x="292196" y="11564"/>
                </a:lnTo>
                <a:lnTo>
                  <a:pt x="337140" y="7401"/>
                </a:lnTo>
                <a:lnTo>
                  <a:pt x="382147" y="4163"/>
                </a:lnTo>
                <a:lnTo>
                  <a:pt x="427203" y="1850"/>
                </a:lnTo>
                <a:lnTo>
                  <a:pt x="472290" y="462"/>
                </a:lnTo>
                <a:lnTo>
                  <a:pt x="517393" y="0"/>
                </a:lnTo>
                <a:close/>
              </a:path>
            </a:pathLst>
          </a:custGeom>
          <a:solidFill>
            <a:srgbClr val="373850"/>
          </a:solidFill>
        </p:spPr>
        <p:txBody>
          <a:bodyPr wrap="square" lIns="0" tIns="0" rIns="0" bIns="0" rtlCol="0"/>
          <a:lstStyle/>
          <a:p>
            <a:endParaRPr/>
          </a:p>
        </p:txBody>
      </p:sp>
      <p:sp>
        <p:nvSpPr>
          <p:cNvPr id="6" name="object 6"/>
          <p:cNvSpPr txBox="1">
            <a:spLocks noGrp="1"/>
          </p:cNvSpPr>
          <p:nvPr>
            <p:ph type="title"/>
          </p:nvPr>
        </p:nvSpPr>
        <p:spPr>
          <a:xfrm>
            <a:off x="2357778" y="146582"/>
            <a:ext cx="3449320" cy="1887855"/>
          </a:xfrm>
          <a:prstGeom prst="rect">
            <a:avLst/>
          </a:prstGeom>
        </p:spPr>
        <p:txBody>
          <a:bodyPr vert="horz" wrap="square" lIns="0" tIns="15240" rIns="0" bIns="0" rtlCol="0">
            <a:spAutoFit/>
          </a:bodyPr>
          <a:lstStyle/>
          <a:p>
            <a:pPr marL="12700">
              <a:lnSpc>
                <a:spcPct val="100000"/>
              </a:lnSpc>
              <a:spcBef>
                <a:spcPts val="120"/>
              </a:spcBef>
            </a:pPr>
            <a:r>
              <a:rPr sz="18300" spc="-3029" baseline="-5464" dirty="0"/>
              <a:t>1</a:t>
            </a:r>
            <a:r>
              <a:rPr sz="18300" spc="-3127" baseline="-5464" dirty="0"/>
              <a:t> </a:t>
            </a:r>
            <a:r>
              <a:rPr lang="en-US" sz="18300" spc="-3127" baseline="-5464" dirty="0"/>
              <a:t> </a:t>
            </a:r>
            <a:r>
              <a:rPr lang="en-IN" sz="4000" spc="-105" dirty="0"/>
              <a:t>C</a:t>
            </a:r>
            <a:r>
              <a:rPr sz="4000" spc="-105" dirty="0"/>
              <a:t>OST</a:t>
            </a:r>
            <a:endParaRPr sz="4000" dirty="0"/>
          </a:p>
        </p:txBody>
      </p:sp>
      <p:sp>
        <p:nvSpPr>
          <p:cNvPr id="10" name="object 10"/>
          <p:cNvSpPr txBox="1"/>
          <p:nvPr/>
        </p:nvSpPr>
        <p:spPr>
          <a:xfrm>
            <a:off x="2357778" y="2587743"/>
            <a:ext cx="13572443" cy="4931350"/>
          </a:xfrm>
          <a:prstGeom prst="rect">
            <a:avLst/>
          </a:prstGeom>
        </p:spPr>
        <p:txBody>
          <a:bodyPr vert="horz" wrap="square" lIns="0" tIns="12065" rIns="0" bIns="0" rtlCol="0">
            <a:spAutoFit/>
          </a:bodyPr>
          <a:lstStyle/>
          <a:p>
            <a:pPr marL="584200" marR="6985" indent="-571500" algn="just">
              <a:lnSpc>
                <a:spcPct val="116799"/>
              </a:lnSpc>
              <a:spcBef>
                <a:spcPts val="95"/>
              </a:spcBef>
              <a:buFont typeface="Wingdings" panose="05000000000000000000" pitchFamily="2" charset="2"/>
              <a:buChar char="v"/>
            </a:pPr>
            <a:r>
              <a:rPr lang="en-IN" sz="3200" b="1" spc="10" dirty="0">
                <a:latin typeface="Comic Sans MS" panose="030F0702030302020204" pitchFamily="66" charset="0"/>
                <a:cs typeface="Verdana"/>
              </a:rPr>
              <a:t>T</a:t>
            </a:r>
            <a:r>
              <a:rPr sz="3200" b="1" spc="10" dirty="0">
                <a:latin typeface="Comic Sans MS" panose="030F0702030302020204" pitchFamily="66" charset="0"/>
                <a:cs typeface="Verdana"/>
              </a:rPr>
              <a:t>he</a:t>
            </a:r>
            <a:r>
              <a:rPr sz="3200" b="1" spc="-105" dirty="0">
                <a:latin typeface="Comic Sans MS" panose="030F0702030302020204" pitchFamily="66" charset="0"/>
                <a:cs typeface="Verdana"/>
              </a:rPr>
              <a:t> </a:t>
            </a:r>
            <a:r>
              <a:rPr sz="3200" b="1" spc="40" dirty="0">
                <a:latin typeface="Comic Sans MS" panose="030F0702030302020204" pitchFamily="66" charset="0"/>
                <a:cs typeface="Verdana"/>
              </a:rPr>
              <a:t>positive</a:t>
            </a:r>
            <a:r>
              <a:rPr sz="3200" b="1" spc="-100" dirty="0">
                <a:latin typeface="Comic Sans MS" panose="030F0702030302020204" pitchFamily="66" charset="0"/>
                <a:cs typeface="Verdana"/>
              </a:rPr>
              <a:t> </a:t>
            </a:r>
            <a:r>
              <a:rPr sz="3200" b="1" spc="145" dirty="0">
                <a:latin typeface="Comic Sans MS" panose="030F0702030302020204" pitchFamily="66" charset="0"/>
                <a:cs typeface="Verdana"/>
              </a:rPr>
              <a:t>impact</a:t>
            </a:r>
            <a:r>
              <a:rPr sz="3200" b="1" spc="-100" dirty="0">
                <a:latin typeface="Comic Sans MS" panose="030F0702030302020204" pitchFamily="66" charset="0"/>
                <a:cs typeface="Verdana"/>
              </a:rPr>
              <a:t> </a:t>
            </a:r>
            <a:r>
              <a:rPr sz="3200" b="1" spc="60" dirty="0">
                <a:latin typeface="Comic Sans MS" panose="030F0702030302020204" pitchFamily="66" charset="0"/>
                <a:cs typeface="Verdana"/>
              </a:rPr>
              <a:t>of</a:t>
            </a:r>
            <a:r>
              <a:rPr sz="3200" b="1" spc="-100" dirty="0">
                <a:latin typeface="Comic Sans MS" panose="030F0702030302020204" pitchFamily="66" charset="0"/>
                <a:cs typeface="Verdana"/>
              </a:rPr>
              <a:t> </a:t>
            </a:r>
            <a:r>
              <a:rPr sz="3200" b="1" spc="55" dirty="0">
                <a:latin typeface="Comic Sans MS" panose="030F0702030302020204" pitchFamily="66" charset="0"/>
                <a:cs typeface="Verdana"/>
              </a:rPr>
              <a:t>Green</a:t>
            </a:r>
            <a:r>
              <a:rPr sz="3200" b="1" spc="-100" dirty="0">
                <a:latin typeface="Comic Sans MS" panose="030F0702030302020204" pitchFamily="66" charset="0"/>
                <a:cs typeface="Verdana"/>
              </a:rPr>
              <a:t> </a:t>
            </a:r>
            <a:r>
              <a:rPr sz="3200" b="1" spc="-260" dirty="0">
                <a:latin typeface="Comic Sans MS" panose="030F0702030302020204" pitchFamily="66" charset="0"/>
                <a:cs typeface="Verdana"/>
              </a:rPr>
              <a:t>IT</a:t>
            </a:r>
            <a:r>
              <a:rPr sz="3200" b="1" spc="-100" dirty="0">
                <a:latin typeface="Comic Sans MS" panose="030F0702030302020204" pitchFamily="66" charset="0"/>
                <a:cs typeface="Verdana"/>
              </a:rPr>
              <a:t> </a:t>
            </a:r>
            <a:r>
              <a:rPr sz="3200" b="1" spc="155" dirty="0">
                <a:latin typeface="Comic Sans MS" panose="030F0702030302020204" pitchFamily="66" charset="0"/>
                <a:cs typeface="Verdana"/>
              </a:rPr>
              <a:t>on</a:t>
            </a:r>
            <a:r>
              <a:rPr sz="3200" b="1" spc="-100" dirty="0">
                <a:latin typeface="Comic Sans MS" panose="030F0702030302020204" pitchFamily="66" charset="0"/>
                <a:cs typeface="Verdana"/>
              </a:rPr>
              <a:t> </a:t>
            </a:r>
            <a:r>
              <a:rPr sz="3200" b="1" spc="114" dirty="0">
                <a:latin typeface="Comic Sans MS" panose="030F0702030302020204" pitchFamily="66" charset="0"/>
                <a:cs typeface="Verdana"/>
              </a:rPr>
              <a:t>the</a:t>
            </a:r>
            <a:r>
              <a:rPr sz="3200" b="1" spc="-100" dirty="0">
                <a:latin typeface="Comic Sans MS" panose="030F0702030302020204" pitchFamily="66" charset="0"/>
                <a:cs typeface="Verdana"/>
              </a:rPr>
              <a:t> </a:t>
            </a:r>
            <a:r>
              <a:rPr sz="3200" b="1" spc="160" dirty="0">
                <a:latin typeface="Comic Sans MS" panose="030F0702030302020204" pitchFamily="66" charset="0"/>
                <a:cs typeface="Verdana"/>
              </a:rPr>
              <a:t>bottom</a:t>
            </a:r>
            <a:r>
              <a:rPr sz="3200" b="1" spc="-105" dirty="0">
                <a:latin typeface="Comic Sans MS" panose="030F0702030302020204" pitchFamily="66" charset="0"/>
                <a:cs typeface="Verdana"/>
              </a:rPr>
              <a:t> </a:t>
            </a:r>
            <a:r>
              <a:rPr sz="3200" b="1" spc="75" dirty="0">
                <a:latin typeface="Comic Sans MS" panose="030F0702030302020204" pitchFamily="66" charset="0"/>
                <a:cs typeface="Verdana"/>
              </a:rPr>
              <a:t>line</a:t>
            </a:r>
            <a:r>
              <a:rPr sz="3200" b="1" spc="-100" dirty="0">
                <a:latin typeface="Comic Sans MS" panose="030F0702030302020204" pitchFamily="66" charset="0"/>
                <a:cs typeface="Verdana"/>
              </a:rPr>
              <a:t> </a:t>
            </a:r>
            <a:r>
              <a:rPr sz="3200" b="1" spc="60" dirty="0">
                <a:latin typeface="Comic Sans MS" panose="030F0702030302020204" pitchFamily="66" charset="0"/>
                <a:cs typeface="Verdana"/>
              </a:rPr>
              <a:t>of</a:t>
            </a:r>
            <a:r>
              <a:rPr sz="3200" b="1" spc="-100" dirty="0">
                <a:latin typeface="Comic Sans MS" panose="030F0702030302020204" pitchFamily="66" charset="0"/>
                <a:cs typeface="Verdana"/>
              </a:rPr>
              <a:t> </a:t>
            </a:r>
            <a:r>
              <a:rPr sz="3200" b="1" spc="114" dirty="0">
                <a:latin typeface="Comic Sans MS" panose="030F0702030302020204" pitchFamily="66" charset="0"/>
                <a:cs typeface="Verdana"/>
              </a:rPr>
              <a:t>the  </a:t>
            </a:r>
            <a:r>
              <a:rPr sz="3200" b="1" spc="60" dirty="0">
                <a:latin typeface="Comic Sans MS" panose="030F0702030302020204" pitchFamily="66" charset="0"/>
                <a:cs typeface="Verdana"/>
              </a:rPr>
              <a:t>business</a:t>
            </a:r>
            <a:r>
              <a:rPr sz="3200" b="1" spc="-95" dirty="0">
                <a:latin typeface="Comic Sans MS" panose="030F0702030302020204" pitchFamily="66" charset="0"/>
                <a:cs typeface="Verdana"/>
              </a:rPr>
              <a:t> </a:t>
            </a:r>
            <a:r>
              <a:rPr sz="3200" b="1" spc="-25" dirty="0">
                <a:latin typeface="Comic Sans MS" panose="030F0702030302020204" pitchFamily="66" charset="0"/>
                <a:cs typeface="Verdana"/>
              </a:rPr>
              <a:t>is</a:t>
            </a:r>
            <a:r>
              <a:rPr sz="3200" b="1" spc="-90" dirty="0">
                <a:latin typeface="Comic Sans MS" panose="030F0702030302020204" pitchFamily="66" charset="0"/>
                <a:cs typeface="Verdana"/>
              </a:rPr>
              <a:t> </a:t>
            </a:r>
            <a:r>
              <a:rPr sz="3200" b="1" spc="60" dirty="0">
                <a:latin typeface="Comic Sans MS" panose="030F0702030302020204" pitchFamily="66" charset="0"/>
                <a:cs typeface="Verdana"/>
              </a:rPr>
              <a:t>part</a:t>
            </a:r>
            <a:r>
              <a:rPr sz="3200" b="1" spc="-90" dirty="0">
                <a:latin typeface="Comic Sans MS" panose="030F0702030302020204" pitchFamily="66" charset="0"/>
                <a:cs typeface="Verdana"/>
              </a:rPr>
              <a:t> </a:t>
            </a:r>
            <a:r>
              <a:rPr sz="3200" b="1" spc="60" dirty="0">
                <a:latin typeface="Comic Sans MS" panose="030F0702030302020204" pitchFamily="66" charset="0"/>
                <a:cs typeface="Verdana"/>
              </a:rPr>
              <a:t>of</a:t>
            </a:r>
            <a:r>
              <a:rPr sz="3200" b="1" spc="-90" dirty="0">
                <a:latin typeface="Comic Sans MS" panose="030F0702030302020204" pitchFamily="66" charset="0"/>
                <a:cs typeface="Verdana"/>
              </a:rPr>
              <a:t> </a:t>
            </a:r>
            <a:r>
              <a:rPr sz="3200" b="1" spc="145" dirty="0">
                <a:latin typeface="Comic Sans MS" panose="030F0702030302020204" pitchFamily="66" charset="0"/>
                <a:cs typeface="Verdana"/>
              </a:rPr>
              <a:t>what</a:t>
            </a:r>
            <a:r>
              <a:rPr sz="3200" b="1" spc="-90" dirty="0">
                <a:latin typeface="Comic Sans MS" panose="030F0702030302020204" pitchFamily="66" charset="0"/>
                <a:cs typeface="Verdana"/>
              </a:rPr>
              <a:t> </a:t>
            </a:r>
            <a:r>
              <a:rPr sz="3200" b="1" spc="65" dirty="0">
                <a:latin typeface="Comic Sans MS" panose="030F0702030302020204" pitchFamily="66" charset="0"/>
                <a:cs typeface="Verdana"/>
              </a:rPr>
              <a:t>organizational</a:t>
            </a:r>
            <a:r>
              <a:rPr sz="3200" b="1" spc="-90" dirty="0">
                <a:latin typeface="Comic Sans MS" panose="030F0702030302020204" pitchFamily="66" charset="0"/>
                <a:cs typeface="Verdana"/>
              </a:rPr>
              <a:t> </a:t>
            </a:r>
            <a:r>
              <a:rPr sz="3200" b="1" spc="70" dirty="0">
                <a:latin typeface="Comic Sans MS" panose="030F0702030302020204" pitchFamily="66" charset="0"/>
                <a:cs typeface="Verdana"/>
              </a:rPr>
              <a:t>leadership</a:t>
            </a:r>
            <a:r>
              <a:rPr sz="3200" b="1" spc="-90" dirty="0">
                <a:latin typeface="Comic Sans MS" panose="030F0702030302020204" pitchFamily="66" charset="0"/>
                <a:cs typeface="Verdana"/>
              </a:rPr>
              <a:t> </a:t>
            </a:r>
            <a:r>
              <a:rPr sz="3200" b="1" spc="-25" dirty="0">
                <a:latin typeface="Comic Sans MS" panose="030F0702030302020204" pitchFamily="66" charset="0"/>
                <a:cs typeface="Verdana"/>
              </a:rPr>
              <a:t>is</a:t>
            </a:r>
            <a:r>
              <a:rPr sz="3200" b="1" spc="-95" dirty="0">
                <a:latin typeface="Comic Sans MS" panose="030F0702030302020204" pitchFamily="66" charset="0"/>
                <a:cs typeface="Verdana"/>
              </a:rPr>
              <a:t> </a:t>
            </a:r>
            <a:r>
              <a:rPr sz="3200" b="1" spc="60" dirty="0">
                <a:latin typeface="Comic Sans MS" panose="030F0702030302020204" pitchFamily="66" charset="0"/>
                <a:cs typeface="Verdana"/>
              </a:rPr>
              <a:t>trying  </a:t>
            </a:r>
            <a:r>
              <a:rPr sz="3200" b="1" spc="100" dirty="0">
                <a:latin typeface="Comic Sans MS" panose="030F0702030302020204" pitchFamily="66" charset="0"/>
                <a:cs typeface="Verdana"/>
              </a:rPr>
              <a:t>to</a:t>
            </a:r>
            <a:r>
              <a:rPr sz="3200" b="1" spc="-315" dirty="0">
                <a:latin typeface="Comic Sans MS" panose="030F0702030302020204" pitchFamily="66" charset="0"/>
                <a:cs typeface="Verdana"/>
              </a:rPr>
              <a:t> </a:t>
            </a:r>
            <a:r>
              <a:rPr sz="3200" b="1" spc="-15" dirty="0">
                <a:latin typeface="Comic Sans MS" panose="030F0702030302020204" pitchFamily="66" charset="0"/>
                <a:cs typeface="Verdana"/>
              </a:rPr>
              <a:t>achieve.</a:t>
            </a:r>
            <a:endParaRPr sz="3200" b="1" dirty="0">
              <a:latin typeface="Comic Sans MS" panose="030F0702030302020204" pitchFamily="66" charset="0"/>
              <a:cs typeface="Verdana"/>
            </a:endParaRPr>
          </a:p>
          <a:p>
            <a:pPr marL="584200" marR="5080" indent="-571500" algn="just">
              <a:lnSpc>
                <a:spcPts val="5330"/>
              </a:lnSpc>
              <a:spcBef>
                <a:spcPts val="300"/>
              </a:spcBef>
              <a:buFont typeface="Wingdings" panose="05000000000000000000" pitchFamily="2" charset="2"/>
              <a:buChar char="v"/>
            </a:pPr>
            <a:r>
              <a:rPr lang="en-IN" sz="3200" b="1" spc="40" dirty="0">
                <a:latin typeface="Comic Sans MS" panose="030F0702030302020204" pitchFamily="66" charset="0"/>
                <a:cs typeface="Verdana"/>
              </a:rPr>
              <a:t>A</a:t>
            </a:r>
            <a:r>
              <a:rPr sz="3200" b="1" spc="-175" dirty="0">
                <a:latin typeface="Comic Sans MS" panose="030F0702030302020204" pitchFamily="66" charset="0"/>
                <a:cs typeface="Verdana"/>
              </a:rPr>
              <a:t> </a:t>
            </a:r>
            <a:r>
              <a:rPr sz="3200" b="1" spc="180" dirty="0">
                <a:latin typeface="Comic Sans MS" panose="030F0702030302020204" pitchFamily="66" charset="0"/>
                <a:cs typeface="Verdana"/>
              </a:rPr>
              <a:t>good</a:t>
            </a:r>
            <a:r>
              <a:rPr sz="3200" b="1" spc="-175" dirty="0">
                <a:latin typeface="Comic Sans MS" panose="030F0702030302020204" pitchFamily="66" charset="0"/>
                <a:cs typeface="Verdana"/>
              </a:rPr>
              <a:t> </a:t>
            </a:r>
            <a:r>
              <a:rPr sz="3200" b="1" spc="55" dirty="0">
                <a:latin typeface="Comic Sans MS" panose="030F0702030302020204" pitchFamily="66" charset="0"/>
                <a:cs typeface="Verdana"/>
              </a:rPr>
              <a:t>sustainable</a:t>
            </a:r>
            <a:r>
              <a:rPr sz="3200" b="1" spc="-175" dirty="0">
                <a:latin typeface="Comic Sans MS" panose="030F0702030302020204" pitchFamily="66" charset="0"/>
                <a:cs typeface="Verdana"/>
              </a:rPr>
              <a:t> </a:t>
            </a:r>
            <a:r>
              <a:rPr sz="3200" b="1" spc="110" dirty="0">
                <a:latin typeface="Comic Sans MS" panose="030F0702030302020204" pitchFamily="66" charset="0"/>
                <a:cs typeface="Verdana"/>
              </a:rPr>
              <a:t>approach</a:t>
            </a:r>
            <a:r>
              <a:rPr sz="3200" b="1" spc="-170" dirty="0">
                <a:latin typeface="Comic Sans MS" panose="030F0702030302020204" pitchFamily="66" charset="0"/>
                <a:cs typeface="Verdana"/>
              </a:rPr>
              <a:t> </a:t>
            </a:r>
            <a:r>
              <a:rPr sz="3200" b="1" spc="60" dirty="0">
                <a:latin typeface="Comic Sans MS" panose="030F0702030302020204" pitchFamily="66" charset="0"/>
                <a:cs typeface="Verdana"/>
              </a:rPr>
              <a:t>by</a:t>
            </a:r>
            <a:r>
              <a:rPr sz="3200" b="1" spc="-175" dirty="0">
                <a:latin typeface="Comic Sans MS" panose="030F0702030302020204" pitchFamily="66" charset="0"/>
                <a:cs typeface="Verdana"/>
              </a:rPr>
              <a:t> </a:t>
            </a:r>
            <a:r>
              <a:rPr sz="3200" b="1" spc="95" dirty="0">
                <a:latin typeface="Comic Sans MS" panose="030F0702030302020204" pitchFamily="66" charset="0"/>
                <a:cs typeface="Verdana"/>
              </a:rPr>
              <a:t>an</a:t>
            </a:r>
            <a:r>
              <a:rPr sz="3200" b="1" spc="-175" dirty="0">
                <a:latin typeface="Comic Sans MS" panose="030F0702030302020204" pitchFamily="66" charset="0"/>
                <a:cs typeface="Verdana"/>
              </a:rPr>
              <a:t> </a:t>
            </a:r>
            <a:r>
              <a:rPr sz="3200" b="1" spc="75" dirty="0">
                <a:latin typeface="Comic Sans MS" panose="030F0702030302020204" pitchFamily="66" charset="0"/>
                <a:cs typeface="Verdana"/>
              </a:rPr>
              <a:t>organization</a:t>
            </a:r>
            <a:r>
              <a:rPr sz="3200" b="1" spc="-170" dirty="0">
                <a:latin typeface="Comic Sans MS" panose="030F0702030302020204" pitchFamily="66" charset="0"/>
                <a:cs typeface="Verdana"/>
              </a:rPr>
              <a:t> </a:t>
            </a:r>
            <a:r>
              <a:rPr sz="3200" b="1" spc="105" dirty="0">
                <a:latin typeface="Comic Sans MS" panose="030F0702030302020204" pitchFamily="66" charset="0"/>
                <a:cs typeface="Verdana"/>
              </a:rPr>
              <a:t>includes  </a:t>
            </a:r>
            <a:r>
              <a:rPr sz="3200" b="1" spc="90" dirty="0">
                <a:latin typeface="Comic Sans MS" panose="030F0702030302020204" pitchFamily="66" charset="0"/>
                <a:cs typeface="Verdana"/>
              </a:rPr>
              <a:t>opportunities </a:t>
            </a:r>
            <a:r>
              <a:rPr sz="3200" b="1" spc="100" dirty="0">
                <a:latin typeface="Comic Sans MS" panose="030F0702030302020204" pitchFamily="66" charset="0"/>
                <a:cs typeface="Verdana"/>
              </a:rPr>
              <a:t>to </a:t>
            </a:r>
            <a:r>
              <a:rPr sz="3200" b="1" spc="105" dirty="0">
                <a:latin typeface="Comic Sans MS" panose="030F0702030302020204" pitchFamily="66" charset="0"/>
                <a:cs typeface="Verdana"/>
              </a:rPr>
              <a:t>optimize </a:t>
            </a:r>
            <a:r>
              <a:rPr sz="3200" b="1" spc="10" dirty="0">
                <a:latin typeface="Comic Sans MS" panose="030F0702030302020204" pitchFamily="66" charset="0"/>
                <a:cs typeface="Verdana"/>
              </a:rPr>
              <a:t>its </a:t>
            </a:r>
            <a:r>
              <a:rPr sz="3200" b="1" spc="-10" dirty="0">
                <a:latin typeface="Comic Sans MS" panose="030F0702030302020204" pitchFamily="66" charset="0"/>
                <a:cs typeface="Verdana"/>
              </a:rPr>
              <a:t>processes, </a:t>
            </a:r>
            <a:r>
              <a:rPr sz="3200" b="1" spc="85" dirty="0">
                <a:latin typeface="Comic Sans MS" panose="030F0702030302020204" pitchFamily="66" charset="0"/>
                <a:cs typeface="Verdana"/>
              </a:rPr>
              <a:t>consolidate </a:t>
            </a:r>
            <a:r>
              <a:rPr sz="3200" b="1" spc="10" dirty="0">
                <a:latin typeface="Comic Sans MS" panose="030F0702030302020204" pitchFamily="66" charset="0"/>
                <a:cs typeface="Verdana"/>
              </a:rPr>
              <a:t>its  </a:t>
            </a:r>
            <a:r>
              <a:rPr sz="3200" b="1" spc="55" dirty="0">
                <a:latin typeface="Comic Sans MS" panose="030F0702030302020204" pitchFamily="66" charset="0"/>
                <a:cs typeface="Verdana"/>
              </a:rPr>
              <a:t>technologies,</a:t>
            </a:r>
            <a:r>
              <a:rPr sz="3200" b="1" spc="-315" dirty="0">
                <a:latin typeface="Comic Sans MS" panose="030F0702030302020204" pitchFamily="66" charset="0"/>
                <a:cs typeface="Verdana"/>
              </a:rPr>
              <a:t> </a:t>
            </a:r>
            <a:r>
              <a:rPr sz="3200" b="1" spc="140" dirty="0">
                <a:latin typeface="Comic Sans MS" panose="030F0702030302020204" pitchFamily="66" charset="0"/>
                <a:cs typeface="Verdana"/>
              </a:rPr>
              <a:t>and</a:t>
            </a:r>
            <a:r>
              <a:rPr sz="3200" b="1" spc="-310" dirty="0">
                <a:latin typeface="Comic Sans MS" panose="030F0702030302020204" pitchFamily="66" charset="0"/>
                <a:cs typeface="Verdana"/>
              </a:rPr>
              <a:t> </a:t>
            </a:r>
            <a:r>
              <a:rPr sz="3200" b="1" spc="65" dirty="0">
                <a:latin typeface="Comic Sans MS" panose="030F0702030302020204" pitchFamily="66" charset="0"/>
                <a:cs typeface="Verdana"/>
              </a:rPr>
              <a:t>thereby</a:t>
            </a:r>
            <a:r>
              <a:rPr sz="3200" b="1" spc="-310" dirty="0">
                <a:latin typeface="Comic Sans MS" panose="030F0702030302020204" pitchFamily="66" charset="0"/>
                <a:cs typeface="Verdana"/>
              </a:rPr>
              <a:t> </a:t>
            </a:r>
            <a:r>
              <a:rPr sz="3200" b="1" spc="114" dirty="0">
                <a:latin typeface="Comic Sans MS" panose="030F0702030302020204" pitchFamily="66" charset="0"/>
                <a:cs typeface="Verdana"/>
              </a:rPr>
              <a:t>reduce</a:t>
            </a:r>
            <a:r>
              <a:rPr sz="3200" b="1" spc="-310" dirty="0">
                <a:latin typeface="Comic Sans MS" panose="030F0702030302020204" pitchFamily="66" charset="0"/>
                <a:cs typeface="Verdana"/>
              </a:rPr>
              <a:t> </a:t>
            </a:r>
            <a:r>
              <a:rPr sz="3200" b="1" spc="10" dirty="0">
                <a:latin typeface="Comic Sans MS" panose="030F0702030302020204" pitchFamily="66" charset="0"/>
                <a:cs typeface="Verdana"/>
              </a:rPr>
              <a:t>its</a:t>
            </a:r>
            <a:r>
              <a:rPr sz="3200" b="1" spc="-310" dirty="0">
                <a:latin typeface="Comic Sans MS" panose="030F0702030302020204" pitchFamily="66" charset="0"/>
                <a:cs typeface="Verdana"/>
              </a:rPr>
              <a:t> </a:t>
            </a:r>
            <a:r>
              <a:rPr sz="3200" b="1" spc="-45" dirty="0">
                <a:latin typeface="Comic Sans MS" panose="030F0702030302020204" pitchFamily="66" charset="0"/>
                <a:cs typeface="Verdana"/>
              </a:rPr>
              <a:t>costs.</a:t>
            </a:r>
            <a:endParaRPr sz="3200" b="1" dirty="0">
              <a:latin typeface="Comic Sans MS" panose="030F0702030302020204" pitchFamily="66" charset="0"/>
              <a:cs typeface="Verdana"/>
            </a:endParaRPr>
          </a:p>
          <a:p>
            <a:pPr marL="584200" indent="-571500" algn="just">
              <a:lnSpc>
                <a:spcPct val="100000"/>
              </a:lnSpc>
              <a:spcBef>
                <a:spcPts val="450"/>
              </a:spcBef>
              <a:buFont typeface="Wingdings" panose="05000000000000000000" pitchFamily="2" charset="2"/>
              <a:buChar char="v"/>
            </a:pPr>
            <a:r>
              <a:rPr sz="3200" b="1" spc="20" dirty="0">
                <a:latin typeface="Comic Sans MS" panose="030F0702030302020204" pitchFamily="66" charset="0"/>
                <a:cs typeface="Verdana"/>
              </a:rPr>
              <a:t>costs</a:t>
            </a:r>
            <a:r>
              <a:rPr sz="3200" b="1" spc="325" dirty="0">
                <a:latin typeface="Comic Sans MS" panose="030F0702030302020204" pitchFamily="66" charset="0"/>
                <a:cs typeface="Verdana"/>
              </a:rPr>
              <a:t> </a:t>
            </a:r>
            <a:r>
              <a:rPr sz="3200" b="1" spc="70" dirty="0">
                <a:latin typeface="Comic Sans MS" panose="030F0702030302020204" pitchFamily="66" charset="0"/>
                <a:cs typeface="Verdana"/>
              </a:rPr>
              <a:t>provide</a:t>
            </a:r>
            <a:r>
              <a:rPr sz="3200" b="1" spc="330" dirty="0">
                <a:latin typeface="Comic Sans MS" panose="030F0702030302020204" pitchFamily="66" charset="0"/>
                <a:cs typeface="Verdana"/>
              </a:rPr>
              <a:t> </a:t>
            </a:r>
            <a:r>
              <a:rPr sz="3200" b="1" spc="95" dirty="0">
                <a:latin typeface="Comic Sans MS" panose="030F0702030302020204" pitchFamily="66" charset="0"/>
                <a:cs typeface="Verdana"/>
              </a:rPr>
              <a:t>an</a:t>
            </a:r>
            <a:r>
              <a:rPr sz="3200" b="1" spc="325" dirty="0">
                <a:latin typeface="Comic Sans MS" panose="030F0702030302020204" pitchFamily="66" charset="0"/>
                <a:cs typeface="Verdana"/>
              </a:rPr>
              <a:t> </a:t>
            </a:r>
            <a:r>
              <a:rPr sz="3200" b="1" spc="60" dirty="0">
                <a:latin typeface="Comic Sans MS" panose="030F0702030302020204" pitchFamily="66" charset="0"/>
                <a:cs typeface="Verdana"/>
              </a:rPr>
              <a:t>excellent</a:t>
            </a:r>
            <a:r>
              <a:rPr sz="3200" b="1" spc="330" dirty="0">
                <a:latin typeface="Comic Sans MS" panose="030F0702030302020204" pitchFamily="66" charset="0"/>
                <a:cs typeface="Verdana"/>
              </a:rPr>
              <a:t> </a:t>
            </a:r>
            <a:r>
              <a:rPr sz="3200" b="1" spc="15" dirty="0">
                <a:latin typeface="Comic Sans MS" panose="030F0702030302020204" pitchFamily="66" charset="0"/>
                <a:cs typeface="Verdana"/>
              </a:rPr>
              <a:t>driver</a:t>
            </a:r>
            <a:r>
              <a:rPr sz="3200" b="1" spc="325" dirty="0">
                <a:latin typeface="Comic Sans MS" panose="030F0702030302020204" pitchFamily="66" charset="0"/>
                <a:cs typeface="Verdana"/>
              </a:rPr>
              <a:t> </a:t>
            </a:r>
            <a:r>
              <a:rPr sz="3200" b="1" spc="20" dirty="0">
                <a:latin typeface="Comic Sans MS" panose="030F0702030302020204" pitchFamily="66" charset="0"/>
                <a:cs typeface="Verdana"/>
              </a:rPr>
              <a:t>for</a:t>
            </a:r>
            <a:r>
              <a:rPr sz="3200" b="1" spc="330" dirty="0">
                <a:latin typeface="Comic Sans MS" panose="030F0702030302020204" pitchFamily="66" charset="0"/>
                <a:cs typeface="Verdana"/>
              </a:rPr>
              <a:t> </a:t>
            </a:r>
            <a:r>
              <a:rPr sz="3200" b="1" spc="114" dirty="0">
                <a:latin typeface="Comic Sans MS" panose="030F0702030302020204" pitchFamily="66" charset="0"/>
                <a:cs typeface="Verdana"/>
              </a:rPr>
              <a:t>the</a:t>
            </a:r>
            <a:r>
              <a:rPr sz="3200" b="1" spc="325" dirty="0">
                <a:latin typeface="Comic Sans MS" panose="030F0702030302020204" pitchFamily="66" charset="0"/>
                <a:cs typeface="Verdana"/>
              </a:rPr>
              <a:t> </a:t>
            </a:r>
            <a:r>
              <a:rPr sz="3200" b="1" spc="75" dirty="0">
                <a:latin typeface="Comic Sans MS" panose="030F0702030302020204" pitchFamily="66" charset="0"/>
                <a:cs typeface="Verdana"/>
              </a:rPr>
              <a:t>organization</a:t>
            </a:r>
            <a:r>
              <a:rPr sz="3200" b="1" spc="330" dirty="0">
                <a:latin typeface="Comic Sans MS" panose="030F0702030302020204" pitchFamily="66" charset="0"/>
                <a:cs typeface="Verdana"/>
              </a:rPr>
              <a:t> </a:t>
            </a:r>
            <a:r>
              <a:rPr sz="3200" b="1" spc="100" dirty="0">
                <a:latin typeface="Comic Sans MS" panose="030F0702030302020204" pitchFamily="66" charset="0"/>
                <a:cs typeface="Verdana"/>
              </a:rPr>
              <a:t>to</a:t>
            </a:r>
            <a:endParaRPr lang="en-US" sz="3200" b="1" dirty="0">
              <a:latin typeface="Comic Sans MS" panose="030F0702030302020204" pitchFamily="66" charset="0"/>
              <a:cs typeface="Verdana"/>
            </a:endParaRPr>
          </a:p>
          <a:p>
            <a:pPr marL="12700" algn="just">
              <a:lnSpc>
                <a:spcPct val="100000"/>
              </a:lnSpc>
              <a:spcBef>
                <a:spcPts val="450"/>
              </a:spcBef>
            </a:pPr>
            <a:r>
              <a:rPr lang="en-IN" sz="3200" b="1" spc="180" dirty="0">
                <a:latin typeface="Comic Sans MS" panose="030F0702030302020204" pitchFamily="66" charset="0"/>
                <a:cs typeface="Verdana"/>
              </a:rPr>
              <a:t>   </a:t>
            </a:r>
            <a:r>
              <a:rPr sz="3200" b="1" spc="180" dirty="0">
                <a:latin typeface="Comic Sans MS" panose="030F0702030302020204" pitchFamily="66" charset="0"/>
                <a:cs typeface="Verdana"/>
              </a:rPr>
              <a:t>come</a:t>
            </a:r>
            <a:r>
              <a:rPr sz="3200" b="1" spc="-315" dirty="0">
                <a:latin typeface="Comic Sans MS" panose="030F0702030302020204" pitchFamily="66" charset="0"/>
                <a:cs typeface="Verdana"/>
              </a:rPr>
              <a:t> </a:t>
            </a:r>
            <a:r>
              <a:rPr sz="3200" b="1" spc="204" dirty="0">
                <a:latin typeface="Comic Sans MS" panose="030F0702030302020204" pitchFamily="66" charset="0"/>
                <a:cs typeface="Verdana"/>
              </a:rPr>
              <a:t>up</a:t>
            </a:r>
            <a:r>
              <a:rPr sz="3200" b="1" spc="-310" dirty="0">
                <a:latin typeface="Comic Sans MS" panose="030F0702030302020204" pitchFamily="66" charset="0"/>
                <a:cs typeface="Verdana"/>
              </a:rPr>
              <a:t> </a:t>
            </a:r>
            <a:r>
              <a:rPr sz="3200" b="1" spc="150" dirty="0">
                <a:latin typeface="Comic Sans MS" panose="030F0702030302020204" pitchFamily="66" charset="0"/>
                <a:cs typeface="Verdana"/>
              </a:rPr>
              <a:t>with</a:t>
            </a:r>
            <a:r>
              <a:rPr sz="3200" b="1" spc="-310" dirty="0">
                <a:latin typeface="Comic Sans MS" panose="030F0702030302020204" pitchFamily="66" charset="0"/>
                <a:cs typeface="Verdana"/>
              </a:rPr>
              <a:t> </a:t>
            </a:r>
            <a:r>
              <a:rPr sz="3200" b="1" dirty="0">
                <a:latin typeface="Comic Sans MS" panose="030F0702030302020204" pitchFamily="66" charset="0"/>
                <a:cs typeface="Verdana"/>
              </a:rPr>
              <a:t>a</a:t>
            </a:r>
            <a:r>
              <a:rPr sz="3200" b="1" spc="-315" dirty="0">
                <a:latin typeface="Comic Sans MS" panose="030F0702030302020204" pitchFamily="66" charset="0"/>
                <a:cs typeface="Verdana"/>
              </a:rPr>
              <a:t> </a:t>
            </a:r>
            <a:r>
              <a:rPr sz="3200" b="1" spc="95" dirty="0">
                <a:latin typeface="Comic Sans MS" panose="030F0702030302020204" pitchFamily="66" charset="0"/>
                <a:cs typeface="Verdana"/>
              </a:rPr>
              <a:t>comprehensive</a:t>
            </a:r>
            <a:r>
              <a:rPr sz="3200" b="1" spc="-310" dirty="0">
                <a:latin typeface="Comic Sans MS" panose="030F0702030302020204" pitchFamily="66" charset="0"/>
                <a:cs typeface="Verdana"/>
              </a:rPr>
              <a:t> </a:t>
            </a:r>
            <a:r>
              <a:rPr sz="3200" b="1" spc="55" dirty="0">
                <a:latin typeface="Comic Sans MS" panose="030F0702030302020204" pitchFamily="66" charset="0"/>
                <a:cs typeface="Verdana"/>
              </a:rPr>
              <a:t>Green</a:t>
            </a:r>
            <a:r>
              <a:rPr sz="3200" b="1" spc="-310" dirty="0">
                <a:latin typeface="Comic Sans MS" panose="030F0702030302020204" pitchFamily="66" charset="0"/>
                <a:cs typeface="Verdana"/>
              </a:rPr>
              <a:t> </a:t>
            </a:r>
            <a:r>
              <a:rPr sz="3200" b="1" spc="-260" dirty="0">
                <a:latin typeface="Comic Sans MS" panose="030F0702030302020204" pitchFamily="66" charset="0"/>
                <a:cs typeface="Verdana"/>
              </a:rPr>
              <a:t>IT</a:t>
            </a:r>
            <a:r>
              <a:rPr sz="3200" b="1" spc="-310" dirty="0">
                <a:latin typeface="Comic Sans MS" panose="030F0702030302020204" pitchFamily="66" charset="0"/>
                <a:cs typeface="Verdana"/>
              </a:rPr>
              <a:t> </a:t>
            </a:r>
            <a:r>
              <a:rPr sz="3200" b="1" spc="-30" dirty="0">
                <a:latin typeface="Comic Sans MS" panose="030F0702030302020204" pitchFamily="66" charset="0"/>
                <a:cs typeface="Verdana"/>
              </a:rPr>
              <a:t>strategy.</a:t>
            </a:r>
            <a:endParaRPr sz="3200" b="1" dirty="0">
              <a:latin typeface="Comic Sans MS" panose="030F0702030302020204" pitchFamily="66" charset="0"/>
              <a:cs typeface="Verdana"/>
            </a:endParaRPr>
          </a:p>
        </p:txBody>
      </p:sp>
      <p:sp>
        <p:nvSpPr>
          <p:cNvPr id="12" name="object 12"/>
          <p:cNvSpPr/>
          <p:nvPr/>
        </p:nvSpPr>
        <p:spPr>
          <a:xfrm>
            <a:off x="0" y="1034414"/>
            <a:ext cx="1581254" cy="1000023"/>
          </a:xfrm>
          <a:prstGeom prst="rect">
            <a:avLst/>
          </a:prstGeom>
          <a:blipFill>
            <a:blip r:embed="rId2" cstate="print"/>
            <a:stretch>
              <a:fillRect/>
            </a:stretch>
          </a:blipFill>
        </p:spPr>
        <p:txBody>
          <a:bodyPr wrap="square" lIns="0" tIns="0" rIns="0" bIns="0" rtlCol="0"/>
          <a:lstStyle/>
          <a:p>
            <a:endParaRPr/>
          </a:p>
        </p:txBody>
      </p:sp>
      <p:sp>
        <p:nvSpPr>
          <p:cNvPr id="13" name="object 13"/>
          <p:cNvSpPr/>
          <p:nvPr/>
        </p:nvSpPr>
        <p:spPr>
          <a:xfrm>
            <a:off x="16722334" y="8758092"/>
            <a:ext cx="1310594" cy="1000004"/>
          </a:xfrm>
          <a:prstGeom prst="rect">
            <a:avLst/>
          </a:prstGeom>
          <a:blipFill>
            <a:blip r:embed="rId3" cstate="print"/>
            <a:stretch>
              <a:fillRect/>
            </a:stretch>
          </a:blipFill>
        </p:spPr>
        <p:txBody>
          <a:bodyPr wrap="square" lIns="0" tIns="0" rIns="0" bIns="0" rtlCol="0"/>
          <a:lstStyle/>
          <a:p>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12126502" y="-426721"/>
            <a:ext cx="6161498" cy="6682106"/>
            <a:chOff x="12126502" y="-1"/>
            <a:chExt cx="6161498" cy="6682106"/>
          </a:xfrm>
        </p:grpSpPr>
        <p:sp>
          <p:nvSpPr>
            <p:cNvPr id="4" name="object 4"/>
            <p:cNvSpPr/>
            <p:nvPr/>
          </p:nvSpPr>
          <p:spPr>
            <a:xfrm>
              <a:off x="16351423" y="693420"/>
              <a:ext cx="1936577" cy="5988685"/>
            </a:xfrm>
            <a:custGeom>
              <a:avLst/>
              <a:gdLst/>
              <a:ahLst/>
              <a:cxnLst/>
              <a:rect l="l" t="t" r="r" b="b"/>
              <a:pathLst>
                <a:path w="2284094" h="5988684">
                  <a:moveTo>
                    <a:pt x="2284003" y="5988117"/>
                  </a:moveTo>
                  <a:lnTo>
                    <a:pt x="500125" y="4205799"/>
                  </a:lnTo>
                  <a:lnTo>
                    <a:pt x="466783" y="4171557"/>
                  </a:lnTo>
                  <a:lnTo>
                    <a:pt x="434591" y="4136609"/>
                  </a:lnTo>
                  <a:lnTo>
                    <a:pt x="403549" y="4100979"/>
                  </a:lnTo>
                  <a:lnTo>
                    <a:pt x="373656" y="4064691"/>
                  </a:lnTo>
                  <a:lnTo>
                    <a:pt x="344913" y="4027772"/>
                  </a:lnTo>
                  <a:lnTo>
                    <a:pt x="317320" y="3990245"/>
                  </a:lnTo>
                  <a:lnTo>
                    <a:pt x="290877" y="3952135"/>
                  </a:lnTo>
                  <a:lnTo>
                    <a:pt x="265583" y="3913468"/>
                  </a:lnTo>
                  <a:lnTo>
                    <a:pt x="241439" y="3874267"/>
                  </a:lnTo>
                  <a:lnTo>
                    <a:pt x="218445" y="3834558"/>
                  </a:lnTo>
                  <a:lnTo>
                    <a:pt x="196600" y="3794365"/>
                  </a:lnTo>
                  <a:lnTo>
                    <a:pt x="175906" y="3753714"/>
                  </a:lnTo>
                  <a:lnTo>
                    <a:pt x="156360" y="3712628"/>
                  </a:lnTo>
                  <a:lnTo>
                    <a:pt x="137965" y="3671134"/>
                  </a:lnTo>
                  <a:lnTo>
                    <a:pt x="120719" y="3629255"/>
                  </a:lnTo>
                  <a:lnTo>
                    <a:pt x="104623" y="3587016"/>
                  </a:lnTo>
                  <a:lnTo>
                    <a:pt x="89677" y="3544443"/>
                  </a:lnTo>
                  <a:lnTo>
                    <a:pt x="75881" y="3501560"/>
                  </a:lnTo>
                  <a:lnTo>
                    <a:pt x="63234" y="3458391"/>
                  </a:lnTo>
                  <a:lnTo>
                    <a:pt x="51737" y="3414962"/>
                  </a:lnTo>
                  <a:lnTo>
                    <a:pt x="41389" y="3371297"/>
                  </a:lnTo>
                  <a:lnTo>
                    <a:pt x="32191" y="3327421"/>
                  </a:lnTo>
                  <a:lnTo>
                    <a:pt x="24143" y="3283360"/>
                  </a:lnTo>
                  <a:lnTo>
                    <a:pt x="17245" y="3239137"/>
                  </a:lnTo>
                  <a:lnTo>
                    <a:pt x="11497" y="3194777"/>
                  </a:lnTo>
                  <a:lnTo>
                    <a:pt x="6898" y="3150306"/>
                  </a:lnTo>
                  <a:lnTo>
                    <a:pt x="3449" y="3105747"/>
                  </a:lnTo>
                  <a:lnTo>
                    <a:pt x="1149" y="3061127"/>
                  </a:lnTo>
                  <a:lnTo>
                    <a:pt x="0" y="3016469"/>
                  </a:lnTo>
                  <a:lnTo>
                    <a:pt x="0" y="2971799"/>
                  </a:lnTo>
                  <a:lnTo>
                    <a:pt x="1149" y="2927141"/>
                  </a:lnTo>
                  <a:lnTo>
                    <a:pt x="3449" y="2882520"/>
                  </a:lnTo>
                  <a:lnTo>
                    <a:pt x="6898" y="2837961"/>
                  </a:lnTo>
                  <a:lnTo>
                    <a:pt x="11497" y="2793488"/>
                  </a:lnTo>
                  <a:lnTo>
                    <a:pt x="17245" y="2749127"/>
                  </a:lnTo>
                  <a:lnTo>
                    <a:pt x="24143" y="2704902"/>
                  </a:lnTo>
                  <a:lnTo>
                    <a:pt x="32191" y="2660837"/>
                  </a:lnTo>
                  <a:lnTo>
                    <a:pt x="41389" y="2616959"/>
                  </a:lnTo>
                  <a:lnTo>
                    <a:pt x="51737" y="2573291"/>
                  </a:lnTo>
                  <a:lnTo>
                    <a:pt x="63234" y="2529858"/>
                  </a:lnTo>
                  <a:lnTo>
                    <a:pt x="75881" y="2486686"/>
                  </a:lnTo>
                  <a:lnTo>
                    <a:pt x="89677" y="2443798"/>
                  </a:lnTo>
                  <a:lnTo>
                    <a:pt x="104623" y="2401220"/>
                  </a:lnTo>
                  <a:lnTo>
                    <a:pt x="120719" y="2358977"/>
                  </a:lnTo>
                  <a:lnTo>
                    <a:pt x="137965" y="2317093"/>
                  </a:lnTo>
                  <a:lnTo>
                    <a:pt x="156360" y="2275592"/>
                  </a:lnTo>
                  <a:lnTo>
                    <a:pt x="175906" y="2234501"/>
                  </a:lnTo>
                  <a:lnTo>
                    <a:pt x="196600" y="2193843"/>
                  </a:lnTo>
                  <a:lnTo>
                    <a:pt x="218445" y="2153644"/>
                  </a:lnTo>
                  <a:lnTo>
                    <a:pt x="241439" y="2113928"/>
                  </a:lnTo>
                  <a:lnTo>
                    <a:pt x="265583" y="2074720"/>
                  </a:lnTo>
                  <a:lnTo>
                    <a:pt x="290877" y="2036045"/>
                  </a:lnTo>
                  <a:lnTo>
                    <a:pt x="317320" y="1997927"/>
                  </a:lnTo>
                  <a:lnTo>
                    <a:pt x="344913" y="1960392"/>
                  </a:lnTo>
                  <a:lnTo>
                    <a:pt x="373656" y="1923464"/>
                  </a:lnTo>
                  <a:lnTo>
                    <a:pt x="403549" y="1887167"/>
                  </a:lnTo>
                  <a:lnTo>
                    <a:pt x="434591" y="1851528"/>
                  </a:lnTo>
                  <a:lnTo>
                    <a:pt x="466783" y="1816570"/>
                  </a:lnTo>
                  <a:lnTo>
                    <a:pt x="500125" y="1782318"/>
                  </a:lnTo>
                  <a:lnTo>
                    <a:pt x="2284003" y="0"/>
                  </a:lnTo>
                  <a:lnTo>
                    <a:pt x="2284003" y="5988117"/>
                  </a:lnTo>
                  <a:close/>
                </a:path>
              </a:pathLst>
            </a:custGeom>
            <a:solidFill>
              <a:srgbClr val="38C697"/>
            </a:solidFill>
          </p:spPr>
          <p:txBody>
            <a:bodyPr wrap="square" lIns="0" tIns="0" rIns="0" bIns="0" rtlCol="0"/>
            <a:lstStyle/>
            <a:p>
              <a:endParaRPr dirty="0"/>
            </a:p>
          </p:txBody>
        </p:sp>
        <p:sp>
          <p:nvSpPr>
            <p:cNvPr id="3" name="object 3"/>
            <p:cNvSpPr/>
            <p:nvPr/>
          </p:nvSpPr>
          <p:spPr>
            <a:xfrm>
              <a:off x="12126502" y="-1"/>
              <a:ext cx="6161498" cy="2513539"/>
            </a:xfrm>
            <a:custGeom>
              <a:avLst/>
              <a:gdLst/>
              <a:ahLst/>
              <a:cxnLst/>
              <a:rect l="l" t="t" r="r" b="b"/>
              <a:pathLst>
                <a:path w="6673850" h="2837180">
                  <a:moveTo>
                    <a:pt x="3548038" y="2837134"/>
                  </a:moveTo>
                  <a:lnTo>
                    <a:pt x="3503328" y="2837134"/>
                  </a:lnTo>
                  <a:lnTo>
                    <a:pt x="3458631" y="2835985"/>
                  </a:lnTo>
                  <a:lnTo>
                    <a:pt x="3413971" y="2833688"/>
                  </a:lnTo>
                  <a:lnTo>
                    <a:pt x="3369373" y="2830242"/>
                  </a:lnTo>
                  <a:lnTo>
                    <a:pt x="3324861" y="2825647"/>
                  </a:lnTo>
                  <a:lnTo>
                    <a:pt x="3280461" y="2819903"/>
                  </a:lnTo>
                  <a:lnTo>
                    <a:pt x="3236197" y="2813011"/>
                  </a:lnTo>
                  <a:lnTo>
                    <a:pt x="3192095" y="2804970"/>
                  </a:lnTo>
                  <a:lnTo>
                    <a:pt x="3148178" y="2795781"/>
                  </a:lnTo>
                  <a:lnTo>
                    <a:pt x="3104473" y="2785442"/>
                  </a:lnTo>
                  <a:lnTo>
                    <a:pt x="3061002" y="2773955"/>
                  </a:lnTo>
                  <a:lnTo>
                    <a:pt x="3017792" y="2761319"/>
                  </a:lnTo>
                  <a:lnTo>
                    <a:pt x="2974868" y="2747535"/>
                  </a:lnTo>
                  <a:lnTo>
                    <a:pt x="2932253" y="2732602"/>
                  </a:lnTo>
                  <a:lnTo>
                    <a:pt x="2889974" y="2716520"/>
                  </a:lnTo>
                  <a:lnTo>
                    <a:pt x="2848054" y="2699289"/>
                  </a:lnTo>
                  <a:lnTo>
                    <a:pt x="2806518" y="2680910"/>
                  </a:lnTo>
                  <a:lnTo>
                    <a:pt x="2765392" y="2661382"/>
                  </a:lnTo>
                  <a:lnTo>
                    <a:pt x="2724700" y="2640705"/>
                  </a:lnTo>
                  <a:lnTo>
                    <a:pt x="2684467" y="2618880"/>
                  </a:lnTo>
                  <a:lnTo>
                    <a:pt x="2644718" y="2595905"/>
                  </a:lnTo>
                  <a:lnTo>
                    <a:pt x="2605477" y="2571783"/>
                  </a:lnTo>
                  <a:lnTo>
                    <a:pt x="2566770" y="2546511"/>
                  </a:lnTo>
                  <a:lnTo>
                    <a:pt x="2528621" y="2520091"/>
                  </a:lnTo>
                  <a:lnTo>
                    <a:pt x="2491055" y="2492522"/>
                  </a:lnTo>
                  <a:lnTo>
                    <a:pt x="2454097" y="2463804"/>
                  </a:lnTo>
                  <a:lnTo>
                    <a:pt x="2417772" y="2433938"/>
                  </a:lnTo>
                  <a:lnTo>
                    <a:pt x="2382104" y="2402922"/>
                  </a:lnTo>
                  <a:lnTo>
                    <a:pt x="2347119" y="2370759"/>
                  </a:lnTo>
                  <a:lnTo>
                    <a:pt x="2312840" y="2337446"/>
                  </a:lnTo>
                  <a:lnTo>
                    <a:pt x="165657" y="192140"/>
                  </a:lnTo>
                  <a:lnTo>
                    <a:pt x="130239" y="155679"/>
                  </a:lnTo>
                  <a:lnTo>
                    <a:pt x="95964" y="118235"/>
                  </a:lnTo>
                  <a:lnTo>
                    <a:pt x="62833" y="79807"/>
                  </a:lnTo>
                  <a:lnTo>
                    <a:pt x="30845" y="40395"/>
                  </a:lnTo>
                  <a:lnTo>
                    <a:pt x="0" y="0"/>
                  </a:lnTo>
                  <a:lnTo>
                    <a:pt x="6673230" y="0"/>
                  </a:lnTo>
                  <a:lnTo>
                    <a:pt x="6673230" y="404281"/>
                  </a:lnTo>
                  <a:lnTo>
                    <a:pt x="4738374" y="2337446"/>
                  </a:lnTo>
                  <a:lnTo>
                    <a:pt x="4704105" y="2370759"/>
                  </a:lnTo>
                  <a:lnTo>
                    <a:pt x="4669130" y="2402922"/>
                  </a:lnTo>
                  <a:lnTo>
                    <a:pt x="4633471" y="2433938"/>
                  </a:lnTo>
                  <a:lnTo>
                    <a:pt x="4597155" y="2463804"/>
                  </a:lnTo>
                  <a:lnTo>
                    <a:pt x="4560206" y="2492522"/>
                  </a:lnTo>
                  <a:lnTo>
                    <a:pt x="4522648" y="2520091"/>
                  </a:lnTo>
                  <a:lnTo>
                    <a:pt x="4484507" y="2546511"/>
                  </a:lnTo>
                  <a:lnTo>
                    <a:pt x="4445808" y="2571783"/>
                  </a:lnTo>
                  <a:lnTo>
                    <a:pt x="4406574" y="2595905"/>
                  </a:lnTo>
                  <a:lnTo>
                    <a:pt x="4366832" y="2618880"/>
                  </a:lnTo>
                  <a:lnTo>
                    <a:pt x="4326606" y="2640705"/>
                  </a:lnTo>
                  <a:lnTo>
                    <a:pt x="4285920" y="2661382"/>
                  </a:lnTo>
                  <a:lnTo>
                    <a:pt x="4244800" y="2680910"/>
                  </a:lnTo>
                  <a:lnTo>
                    <a:pt x="4203270" y="2699289"/>
                  </a:lnTo>
                  <a:lnTo>
                    <a:pt x="4161355" y="2716520"/>
                  </a:lnTo>
                  <a:lnTo>
                    <a:pt x="4119081" y="2732602"/>
                  </a:lnTo>
                  <a:lnTo>
                    <a:pt x="4076471" y="2747535"/>
                  </a:lnTo>
                  <a:lnTo>
                    <a:pt x="4033550" y="2761319"/>
                  </a:lnTo>
                  <a:lnTo>
                    <a:pt x="3990344" y="2773955"/>
                  </a:lnTo>
                  <a:lnTo>
                    <a:pt x="3946878" y="2785442"/>
                  </a:lnTo>
                  <a:lnTo>
                    <a:pt x="3903175" y="2795781"/>
                  </a:lnTo>
                  <a:lnTo>
                    <a:pt x="3859261" y="2804970"/>
                  </a:lnTo>
                  <a:lnTo>
                    <a:pt x="3815161" y="2813011"/>
                  </a:lnTo>
                  <a:lnTo>
                    <a:pt x="3770899" y="2819903"/>
                  </a:lnTo>
                  <a:lnTo>
                    <a:pt x="3726501" y="2825647"/>
                  </a:lnTo>
                  <a:lnTo>
                    <a:pt x="3681991" y="2830242"/>
                  </a:lnTo>
                  <a:lnTo>
                    <a:pt x="3637394" y="2833688"/>
                  </a:lnTo>
                  <a:lnTo>
                    <a:pt x="3592734" y="2835985"/>
                  </a:lnTo>
                  <a:lnTo>
                    <a:pt x="3548038" y="2837134"/>
                  </a:lnTo>
                  <a:close/>
                </a:path>
              </a:pathLst>
            </a:custGeom>
            <a:solidFill>
              <a:srgbClr val="373850"/>
            </a:solidFill>
          </p:spPr>
          <p:txBody>
            <a:bodyPr wrap="square" lIns="0" tIns="0" rIns="0" bIns="0" rtlCol="0"/>
            <a:lstStyle/>
            <a:p>
              <a:endParaRPr dirty="0"/>
            </a:p>
          </p:txBody>
        </p:sp>
      </p:grpSp>
      <p:sp>
        <p:nvSpPr>
          <p:cNvPr id="5" name="object 5"/>
          <p:cNvSpPr/>
          <p:nvPr/>
        </p:nvSpPr>
        <p:spPr>
          <a:xfrm>
            <a:off x="0" y="7734300"/>
            <a:ext cx="3352800" cy="2552700"/>
          </a:xfrm>
          <a:custGeom>
            <a:avLst/>
            <a:gdLst/>
            <a:ahLst/>
            <a:cxnLst/>
            <a:rect l="l" t="t" r="r" b="b"/>
            <a:pathLst>
              <a:path w="4976495" h="3594734">
                <a:moveTo>
                  <a:pt x="517393" y="0"/>
                </a:moveTo>
                <a:lnTo>
                  <a:pt x="562497" y="462"/>
                </a:lnTo>
                <a:lnTo>
                  <a:pt x="607585" y="1850"/>
                </a:lnTo>
                <a:lnTo>
                  <a:pt x="652641" y="4163"/>
                </a:lnTo>
                <a:lnTo>
                  <a:pt x="697649" y="7401"/>
                </a:lnTo>
                <a:lnTo>
                  <a:pt x="742594" y="11564"/>
                </a:lnTo>
                <a:lnTo>
                  <a:pt x="787460" y="16652"/>
                </a:lnTo>
                <a:lnTo>
                  <a:pt x="832230" y="22666"/>
                </a:lnTo>
                <a:lnTo>
                  <a:pt x="876889" y="29604"/>
                </a:lnTo>
                <a:lnTo>
                  <a:pt x="921420" y="37468"/>
                </a:lnTo>
                <a:lnTo>
                  <a:pt x="965809" y="46257"/>
                </a:lnTo>
                <a:lnTo>
                  <a:pt x="1010038" y="55971"/>
                </a:lnTo>
                <a:lnTo>
                  <a:pt x="1054093" y="66610"/>
                </a:lnTo>
                <a:lnTo>
                  <a:pt x="1097957" y="78174"/>
                </a:lnTo>
                <a:lnTo>
                  <a:pt x="1141614" y="90664"/>
                </a:lnTo>
                <a:lnTo>
                  <a:pt x="1185048" y="104078"/>
                </a:lnTo>
                <a:lnTo>
                  <a:pt x="1228244" y="118418"/>
                </a:lnTo>
                <a:lnTo>
                  <a:pt x="1271185" y="133683"/>
                </a:lnTo>
                <a:lnTo>
                  <a:pt x="1313856" y="149873"/>
                </a:lnTo>
                <a:lnTo>
                  <a:pt x="1356240" y="166988"/>
                </a:lnTo>
                <a:lnTo>
                  <a:pt x="1398322" y="185028"/>
                </a:lnTo>
                <a:lnTo>
                  <a:pt x="1440086" y="203994"/>
                </a:lnTo>
                <a:lnTo>
                  <a:pt x="1481516" y="223884"/>
                </a:lnTo>
                <a:lnTo>
                  <a:pt x="1522596" y="244700"/>
                </a:lnTo>
                <a:lnTo>
                  <a:pt x="1563310" y="266441"/>
                </a:lnTo>
                <a:lnTo>
                  <a:pt x="1603642" y="289107"/>
                </a:lnTo>
                <a:lnTo>
                  <a:pt x="1643576" y="312698"/>
                </a:lnTo>
                <a:lnTo>
                  <a:pt x="1683097" y="337215"/>
                </a:lnTo>
                <a:lnTo>
                  <a:pt x="1722188" y="362656"/>
                </a:lnTo>
                <a:lnTo>
                  <a:pt x="1760833" y="389023"/>
                </a:lnTo>
                <a:lnTo>
                  <a:pt x="1799017" y="416314"/>
                </a:lnTo>
                <a:lnTo>
                  <a:pt x="1836724" y="444531"/>
                </a:lnTo>
                <a:lnTo>
                  <a:pt x="1873937" y="473673"/>
                </a:lnTo>
                <a:lnTo>
                  <a:pt x="1910642" y="503741"/>
                </a:lnTo>
                <a:lnTo>
                  <a:pt x="1946821" y="534733"/>
                </a:lnTo>
                <a:lnTo>
                  <a:pt x="1982459" y="566650"/>
                </a:lnTo>
                <a:lnTo>
                  <a:pt x="2017540" y="599493"/>
                </a:lnTo>
                <a:lnTo>
                  <a:pt x="2052049" y="633261"/>
                </a:lnTo>
                <a:lnTo>
                  <a:pt x="4768960" y="3351256"/>
                </a:lnTo>
                <a:lnTo>
                  <a:pt x="4806407" y="3389664"/>
                </a:lnTo>
                <a:lnTo>
                  <a:pt x="4842849" y="3428937"/>
                </a:lnTo>
                <a:lnTo>
                  <a:pt x="4878286" y="3469077"/>
                </a:lnTo>
                <a:lnTo>
                  <a:pt x="4912719" y="3510082"/>
                </a:lnTo>
                <a:lnTo>
                  <a:pt x="4946148" y="3551952"/>
                </a:lnTo>
                <a:lnTo>
                  <a:pt x="4975890" y="3591152"/>
                </a:lnTo>
                <a:lnTo>
                  <a:pt x="4975890" y="3594688"/>
                </a:lnTo>
                <a:lnTo>
                  <a:pt x="0" y="3594688"/>
                </a:lnTo>
                <a:lnTo>
                  <a:pt x="0" y="61952"/>
                </a:lnTo>
                <a:lnTo>
                  <a:pt x="68992" y="46257"/>
                </a:lnTo>
                <a:lnTo>
                  <a:pt x="113378" y="37468"/>
                </a:lnTo>
                <a:lnTo>
                  <a:pt x="157907" y="29604"/>
                </a:lnTo>
                <a:lnTo>
                  <a:pt x="202564" y="22666"/>
                </a:lnTo>
                <a:lnTo>
                  <a:pt x="247332" y="16652"/>
                </a:lnTo>
                <a:lnTo>
                  <a:pt x="292196" y="11564"/>
                </a:lnTo>
                <a:lnTo>
                  <a:pt x="337140" y="7401"/>
                </a:lnTo>
                <a:lnTo>
                  <a:pt x="382147" y="4163"/>
                </a:lnTo>
                <a:lnTo>
                  <a:pt x="427203" y="1850"/>
                </a:lnTo>
                <a:lnTo>
                  <a:pt x="472290" y="462"/>
                </a:lnTo>
                <a:lnTo>
                  <a:pt x="517393" y="0"/>
                </a:lnTo>
                <a:close/>
              </a:path>
            </a:pathLst>
          </a:custGeom>
          <a:solidFill>
            <a:srgbClr val="373850"/>
          </a:solidFill>
        </p:spPr>
        <p:txBody>
          <a:bodyPr wrap="square" lIns="0" tIns="0" rIns="0" bIns="0" rtlCol="0"/>
          <a:lstStyle/>
          <a:p>
            <a:endParaRPr dirty="0"/>
          </a:p>
        </p:txBody>
      </p:sp>
      <p:sp>
        <p:nvSpPr>
          <p:cNvPr id="6" name="object 6"/>
          <p:cNvSpPr txBox="1">
            <a:spLocks noGrp="1"/>
          </p:cNvSpPr>
          <p:nvPr>
            <p:ph type="title"/>
          </p:nvPr>
        </p:nvSpPr>
        <p:spPr>
          <a:xfrm>
            <a:off x="2342538" y="1401589"/>
            <a:ext cx="9601200" cy="630942"/>
          </a:xfrm>
          <a:prstGeom prst="rect">
            <a:avLst/>
          </a:prstGeom>
        </p:spPr>
        <p:txBody>
          <a:bodyPr vert="horz" wrap="square" lIns="0" tIns="15240" rIns="0" bIns="0" rtlCol="0">
            <a:spAutoFit/>
          </a:bodyPr>
          <a:lstStyle/>
          <a:p>
            <a:pPr marL="12700">
              <a:lnSpc>
                <a:spcPct val="100000"/>
              </a:lnSpc>
              <a:spcBef>
                <a:spcPts val="120"/>
              </a:spcBef>
            </a:pPr>
            <a:r>
              <a:rPr lang="en-IN" u="sng" spc="-70" dirty="0">
                <a:solidFill>
                  <a:schemeClr val="tx1"/>
                </a:solidFill>
                <a:latin typeface="+mn-lt"/>
                <a:ea typeface="PMingLiU-ExtB" panose="02020500000000000000" pitchFamily="18" charset="-120"/>
              </a:rPr>
              <a:t>EXAMPLES OF COST REDUCTION</a:t>
            </a:r>
            <a:endParaRPr dirty="0"/>
          </a:p>
        </p:txBody>
      </p:sp>
      <p:sp>
        <p:nvSpPr>
          <p:cNvPr id="10" name="object 10"/>
          <p:cNvSpPr txBox="1"/>
          <p:nvPr/>
        </p:nvSpPr>
        <p:spPr>
          <a:xfrm>
            <a:off x="2357778" y="2587743"/>
            <a:ext cx="13877806" cy="6635471"/>
          </a:xfrm>
          <a:prstGeom prst="rect">
            <a:avLst/>
          </a:prstGeom>
        </p:spPr>
        <p:txBody>
          <a:bodyPr vert="horz" wrap="square" lIns="0" tIns="12065" rIns="0" bIns="0" rtlCol="0">
            <a:spAutoFit/>
          </a:bodyPr>
          <a:lstStyle/>
          <a:p>
            <a:pPr marL="354965" marR="5080" indent="-342900">
              <a:lnSpc>
                <a:spcPct val="135400"/>
              </a:lnSpc>
              <a:spcBef>
                <a:spcPts val="95"/>
              </a:spcBef>
              <a:buFont typeface="Wingdings" panose="05000000000000000000" pitchFamily="2" charset="2"/>
              <a:buChar char="v"/>
            </a:pPr>
            <a:r>
              <a:rPr lang="en-US" sz="3200" b="1" spc="30" dirty="0">
                <a:solidFill>
                  <a:srgbClr val="0F0E0D"/>
                </a:solidFill>
                <a:latin typeface="Comic Sans MS" panose="030F0702030302020204" pitchFamily="66" charset="0"/>
                <a:cs typeface="Verdana"/>
              </a:rPr>
              <a:t>Include reduction in the use of raw materials and equipment, recycling of equipment, and optimization of storage.</a:t>
            </a:r>
          </a:p>
          <a:p>
            <a:pPr marL="354965" marR="5080" indent="-342900">
              <a:lnSpc>
                <a:spcPct val="135400"/>
              </a:lnSpc>
              <a:spcBef>
                <a:spcPts val="95"/>
              </a:spcBef>
              <a:buFont typeface="Wingdings" panose="05000000000000000000" pitchFamily="2" charset="2"/>
              <a:buChar char="v"/>
            </a:pPr>
            <a:r>
              <a:rPr lang="en-US" sz="3200" b="1" spc="30" dirty="0">
                <a:solidFill>
                  <a:srgbClr val="0F0E0D"/>
                </a:solidFill>
                <a:latin typeface="Comic Sans MS" panose="030F0702030302020204" pitchFamily="66" charset="0"/>
                <a:cs typeface="Verdana"/>
              </a:rPr>
              <a:t>While effort to reduce costs can provide motivation for reduction in carbon emissions.</a:t>
            </a:r>
          </a:p>
          <a:p>
            <a:pPr marL="354965" marR="5080" indent="-342900">
              <a:lnSpc>
                <a:spcPct val="135400"/>
              </a:lnSpc>
              <a:spcBef>
                <a:spcPts val="95"/>
              </a:spcBef>
              <a:buFont typeface="Wingdings" panose="05000000000000000000" pitchFamily="2" charset="2"/>
              <a:buChar char="v"/>
            </a:pPr>
            <a:r>
              <a:rPr lang="en-US" sz="3200" b="1" spc="30" dirty="0">
                <a:solidFill>
                  <a:srgbClr val="0F0E0D"/>
                </a:solidFill>
                <a:latin typeface="Comic Sans MS" panose="030F0702030302020204" pitchFamily="66" charset="0"/>
                <a:cs typeface="Verdana"/>
              </a:rPr>
              <a:t>Another example is, optimizing a business process can eliminate the need for a desktop machine but, instead, there may be a need to replace that desktop with a mobile device.</a:t>
            </a:r>
          </a:p>
          <a:p>
            <a:pPr marL="354965" marR="5080" indent="-342900">
              <a:lnSpc>
                <a:spcPct val="135400"/>
              </a:lnSpc>
              <a:spcBef>
                <a:spcPts val="95"/>
              </a:spcBef>
              <a:buFont typeface="Wingdings" panose="05000000000000000000" pitchFamily="2" charset="2"/>
              <a:buChar char="v"/>
            </a:pPr>
            <a:r>
              <a:rPr lang="en-US" sz="3200" b="1" spc="30" dirty="0">
                <a:solidFill>
                  <a:srgbClr val="0F0E0D"/>
                </a:solidFill>
                <a:latin typeface="Comic Sans MS" panose="030F0702030302020204" pitchFamily="66" charset="0"/>
                <a:cs typeface="Verdana"/>
              </a:rPr>
              <a:t>At the organizational level, costs associated with the green enterprise transformation program need to be factored in along with the anticipated reduction in costs due to the transformation.</a:t>
            </a:r>
            <a:endParaRPr lang="en-US" sz="3200" b="1" dirty="0">
              <a:latin typeface="Comic Sans MS" panose="030F0702030302020204" pitchFamily="66" charset="0"/>
              <a:cs typeface="Verdana"/>
            </a:endParaRPr>
          </a:p>
        </p:txBody>
      </p:sp>
      <p:sp>
        <p:nvSpPr>
          <p:cNvPr id="12" name="object 12"/>
          <p:cNvSpPr/>
          <p:nvPr/>
        </p:nvSpPr>
        <p:spPr>
          <a:xfrm>
            <a:off x="0" y="1034414"/>
            <a:ext cx="1581254" cy="1000023"/>
          </a:xfrm>
          <a:prstGeom prst="rect">
            <a:avLst/>
          </a:prstGeom>
          <a:blipFill>
            <a:blip r:embed="rId2" cstate="print"/>
            <a:stretch>
              <a:fillRect/>
            </a:stretch>
          </a:blipFill>
        </p:spPr>
        <p:txBody>
          <a:bodyPr wrap="square" lIns="0" tIns="0" rIns="0" bIns="0" rtlCol="0"/>
          <a:lstStyle/>
          <a:p>
            <a:endParaRPr/>
          </a:p>
        </p:txBody>
      </p:sp>
      <p:sp>
        <p:nvSpPr>
          <p:cNvPr id="13" name="object 13"/>
          <p:cNvSpPr/>
          <p:nvPr/>
        </p:nvSpPr>
        <p:spPr>
          <a:xfrm>
            <a:off x="16722334" y="8758092"/>
            <a:ext cx="1310594" cy="1000004"/>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41490566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12126502" y="-1"/>
            <a:ext cx="6161498" cy="6622365"/>
            <a:chOff x="12126502" y="-1"/>
            <a:chExt cx="6161498" cy="6622365"/>
          </a:xfrm>
        </p:grpSpPr>
        <p:sp>
          <p:nvSpPr>
            <p:cNvPr id="4" name="object 4"/>
            <p:cNvSpPr/>
            <p:nvPr/>
          </p:nvSpPr>
          <p:spPr>
            <a:xfrm>
              <a:off x="16235584" y="633679"/>
              <a:ext cx="2052416" cy="5988685"/>
            </a:xfrm>
            <a:custGeom>
              <a:avLst/>
              <a:gdLst/>
              <a:ahLst/>
              <a:cxnLst/>
              <a:rect l="l" t="t" r="r" b="b"/>
              <a:pathLst>
                <a:path w="2284094" h="5988684">
                  <a:moveTo>
                    <a:pt x="2284003" y="5988117"/>
                  </a:moveTo>
                  <a:lnTo>
                    <a:pt x="500125" y="4205799"/>
                  </a:lnTo>
                  <a:lnTo>
                    <a:pt x="466783" y="4171557"/>
                  </a:lnTo>
                  <a:lnTo>
                    <a:pt x="434591" y="4136609"/>
                  </a:lnTo>
                  <a:lnTo>
                    <a:pt x="403549" y="4100979"/>
                  </a:lnTo>
                  <a:lnTo>
                    <a:pt x="373656" y="4064691"/>
                  </a:lnTo>
                  <a:lnTo>
                    <a:pt x="344913" y="4027772"/>
                  </a:lnTo>
                  <a:lnTo>
                    <a:pt x="317320" y="3990245"/>
                  </a:lnTo>
                  <a:lnTo>
                    <a:pt x="290877" y="3952135"/>
                  </a:lnTo>
                  <a:lnTo>
                    <a:pt x="265583" y="3913468"/>
                  </a:lnTo>
                  <a:lnTo>
                    <a:pt x="241439" y="3874267"/>
                  </a:lnTo>
                  <a:lnTo>
                    <a:pt x="218445" y="3834558"/>
                  </a:lnTo>
                  <a:lnTo>
                    <a:pt x="196600" y="3794365"/>
                  </a:lnTo>
                  <a:lnTo>
                    <a:pt x="175906" y="3753714"/>
                  </a:lnTo>
                  <a:lnTo>
                    <a:pt x="156360" y="3712628"/>
                  </a:lnTo>
                  <a:lnTo>
                    <a:pt x="137965" y="3671134"/>
                  </a:lnTo>
                  <a:lnTo>
                    <a:pt x="120719" y="3629255"/>
                  </a:lnTo>
                  <a:lnTo>
                    <a:pt x="104623" y="3587016"/>
                  </a:lnTo>
                  <a:lnTo>
                    <a:pt x="89677" y="3544443"/>
                  </a:lnTo>
                  <a:lnTo>
                    <a:pt x="75881" y="3501560"/>
                  </a:lnTo>
                  <a:lnTo>
                    <a:pt x="63234" y="3458391"/>
                  </a:lnTo>
                  <a:lnTo>
                    <a:pt x="51737" y="3414962"/>
                  </a:lnTo>
                  <a:lnTo>
                    <a:pt x="41389" y="3371297"/>
                  </a:lnTo>
                  <a:lnTo>
                    <a:pt x="32191" y="3327421"/>
                  </a:lnTo>
                  <a:lnTo>
                    <a:pt x="24143" y="3283360"/>
                  </a:lnTo>
                  <a:lnTo>
                    <a:pt x="17245" y="3239137"/>
                  </a:lnTo>
                  <a:lnTo>
                    <a:pt x="11497" y="3194777"/>
                  </a:lnTo>
                  <a:lnTo>
                    <a:pt x="6898" y="3150306"/>
                  </a:lnTo>
                  <a:lnTo>
                    <a:pt x="3449" y="3105747"/>
                  </a:lnTo>
                  <a:lnTo>
                    <a:pt x="1149" y="3061127"/>
                  </a:lnTo>
                  <a:lnTo>
                    <a:pt x="0" y="3016469"/>
                  </a:lnTo>
                  <a:lnTo>
                    <a:pt x="0" y="2971799"/>
                  </a:lnTo>
                  <a:lnTo>
                    <a:pt x="1149" y="2927141"/>
                  </a:lnTo>
                  <a:lnTo>
                    <a:pt x="3449" y="2882520"/>
                  </a:lnTo>
                  <a:lnTo>
                    <a:pt x="6898" y="2837961"/>
                  </a:lnTo>
                  <a:lnTo>
                    <a:pt x="11497" y="2793488"/>
                  </a:lnTo>
                  <a:lnTo>
                    <a:pt x="17245" y="2749127"/>
                  </a:lnTo>
                  <a:lnTo>
                    <a:pt x="24143" y="2704902"/>
                  </a:lnTo>
                  <a:lnTo>
                    <a:pt x="32191" y="2660837"/>
                  </a:lnTo>
                  <a:lnTo>
                    <a:pt x="41389" y="2616959"/>
                  </a:lnTo>
                  <a:lnTo>
                    <a:pt x="51737" y="2573291"/>
                  </a:lnTo>
                  <a:lnTo>
                    <a:pt x="63234" y="2529858"/>
                  </a:lnTo>
                  <a:lnTo>
                    <a:pt x="75881" y="2486686"/>
                  </a:lnTo>
                  <a:lnTo>
                    <a:pt x="89677" y="2443798"/>
                  </a:lnTo>
                  <a:lnTo>
                    <a:pt x="104623" y="2401220"/>
                  </a:lnTo>
                  <a:lnTo>
                    <a:pt x="120719" y="2358977"/>
                  </a:lnTo>
                  <a:lnTo>
                    <a:pt x="137965" y="2317093"/>
                  </a:lnTo>
                  <a:lnTo>
                    <a:pt x="156360" y="2275592"/>
                  </a:lnTo>
                  <a:lnTo>
                    <a:pt x="175906" y="2234501"/>
                  </a:lnTo>
                  <a:lnTo>
                    <a:pt x="196600" y="2193843"/>
                  </a:lnTo>
                  <a:lnTo>
                    <a:pt x="218445" y="2153644"/>
                  </a:lnTo>
                  <a:lnTo>
                    <a:pt x="241439" y="2113928"/>
                  </a:lnTo>
                  <a:lnTo>
                    <a:pt x="265583" y="2074720"/>
                  </a:lnTo>
                  <a:lnTo>
                    <a:pt x="290877" y="2036045"/>
                  </a:lnTo>
                  <a:lnTo>
                    <a:pt x="317320" y="1997927"/>
                  </a:lnTo>
                  <a:lnTo>
                    <a:pt x="344913" y="1960392"/>
                  </a:lnTo>
                  <a:lnTo>
                    <a:pt x="373656" y="1923464"/>
                  </a:lnTo>
                  <a:lnTo>
                    <a:pt x="403549" y="1887167"/>
                  </a:lnTo>
                  <a:lnTo>
                    <a:pt x="434591" y="1851528"/>
                  </a:lnTo>
                  <a:lnTo>
                    <a:pt x="466783" y="1816570"/>
                  </a:lnTo>
                  <a:lnTo>
                    <a:pt x="500125" y="1782318"/>
                  </a:lnTo>
                  <a:lnTo>
                    <a:pt x="2284003" y="0"/>
                  </a:lnTo>
                  <a:lnTo>
                    <a:pt x="2284003" y="5988117"/>
                  </a:lnTo>
                  <a:close/>
                </a:path>
              </a:pathLst>
            </a:custGeom>
            <a:solidFill>
              <a:srgbClr val="38C697"/>
            </a:solidFill>
          </p:spPr>
          <p:txBody>
            <a:bodyPr wrap="square" lIns="0" tIns="0" rIns="0" bIns="0" rtlCol="0"/>
            <a:lstStyle/>
            <a:p>
              <a:endParaRPr/>
            </a:p>
          </p:txBody>
        </p:sp>
        <p:sp>
          <p:nvSpPr>
            <p:cNvPr id="3" name="object 3"/>
            <p:cNvSpPr/>
            <p:nvPr/>
          </p:nvSpPr>
          <p:spPr>
            <a:xfrm>
              <a:off x="12126502" y="-1"/>
              <a:ext cx="6161498" cy="2513539"/>
            </a:xfrm>
            <a:custGeom>
              <a:avLst/>
              <a:gdLst/>
              <a:ahLst/>
              <a:cxnLst/>
              <a:rect l="l" t="t" r="r" b="b"/>
              <a:pathLst>
                <a:path w="6673850" h="2837180">
                  <a:moveTo>
                    <a:pt x="3548038" y="2837134"/>
                  </a:moveTo>
                  <a:lnTo>
                    <a:pt x="3503328" y="2837134"/>
                  </a:lnTo>
                  <a:lnTo>
                    <a:pt x="3458631" y="2835985"/>
                  </a:lnTo>
                  <a:lnTo>
                    <a:pt x="3413971" y="2833688"/>
                  </a:lnTo>
                  <a:lnTo>
                    <a:pt x="3369373" y="2830242"/>
                  </a:lnTo>
                  <a:lnTo>
                    <a:pt x="3324861" y="2825647"/>
                  </a:lnTo>
                  <a:lnTo>
                    <a:pt x="3280461" y="2819903"/>
                  </a:lnTo>
                  <a:lnTo>
                    <a:pt x="3236197" y="2813011"/>
                  </a:lnTo>
                  <a:lnTo>
                    <a:pt x="3192095" y="2804970"/>
                  </a:lnTo>
                  <a:lnTo>
                    <a:pt x="3148178" y="2795781"/>
                  </a:lnTo>
                  <a:lnTo>
                    <a:pt x="3104473" y="2785442"/>
                  </a:lnTo>
                  <a:lnTo>
                    <a:pt x="3061002" y="2773955"/>
                  </a:lnTo>
                  <a:lnTo>
                    <a:pt x="3017792" y="2761319"/>
                  </a:lnTo>
                  <a:lnTo>
                    <a:pt x="2974868" y="2747535"/>
                  </a:lnTo>
                  <a:lnTo>
                    <a:pt x="2932253" y="2732602"/>
                  </a:lnTo>
                  <a:lnTo>
                    <a:pt x="2889974" y="2716520"/>
                  </a:lnTo>
                  <a:lnTo>
                    <a:pt x="2848054" y="2699289"/>
                  </a:lnTo>
                  <a:lnTo>
                    <a:pt x="2806518" y="2680910"/>
                  </a:lnTo>
                  <a:lnTo>
                    <a:pt x="2765392" y="2661382"/>
                  </a:lnTo>
                  <a:lnTo>
                    <a:pt x="2724700" y="2640705"/>
                  </a:lnTo>
                  <a:lnTo>
                    <a:pt x="2684467" y="2618880"/>
                  </a:lnTo>
                  <a:lnTo>
                    <a:pt x="2644718" y="2595905"/>
                  </a:lnTo>
                  <a:lnTo>
                    <a:pt x="2605477" y="2571783"/>
                  </a:lnTo>
                  <a:lnTo>
                    <a:pt x="2566770" y="2546511"/>
                  </a:lnTo>
                  <a:lnTo>
                    <a:pt x="2528621" y="2520091"/>
                  </a:lnTo>
                  <a:lnTo>
                    <a:pt x="2491055" y="2492522"/>
                  </a:lnTo>
                  <a:lnTo>
                    <a:pt x="2454097" y="2463804"/>
                  </a:lnTo>
                  <a:lnTo>
                    <a:pt x="2417772" y="2433938"/>
                  </a:lnTo>
                  <a:lnTo>
                    <a:pt x="2382104" y="2402922"/>
                  </a:lnTo>
                  <a:lnTo>
                    <a:pt x="2347119" y="2370759"/>
                  </a:lnTo>
                  <a:lnTo>
                    <a:pt x="2312840" y="2337446"/>
                  </a:lnTo>
                  <a:lnTo>
                    <a:pt x="165657" y="192140"/>
                  </a:lnTo>
                  <a:lnTo>
                    <a:pt x="130239" y="155679"/>
                  </a:lnTo>
                  <a:lnTo>
                    <a:pt x="95964" y="118235"/>
                  </a:lnTo>
                  <a:lnTo>
                    <a:pt x="62833" y="79807"/>
                  </a:lnTo>
                  <a:lnTo>
                    <a:pt x="30845" y="40395"/>
                  </a:lnTo>
                  <a:lnTo>
                    <a:pt x="0" y="0"/>
                  </a:lnTo>
                  <a:lnTo>
                    <a:pt x="6673230" y="0"/>
                  </a:lnTo>
                  <a:lnTo>
                    <a:pt x="6673230" y="404281"/>
                  </a:lnTo>
                  <a:lnTo>
                    <a:pt x="4738374" y="2337446"/>
                  </a:lnTo>
                  <a:lnTo>
                    <a:pt x="4704105" y="2370759"/>
                  </a:lnTo>
                  <a:lnTo>
                    <a:pt x="4669130" y="2402922"/>
                  </a:lnTo>
                  <a:lnTo>
                    <a:pt x="4633471" y="2433938"/>
                  </a:lnTo>
                  <a:lnTo>
                    <a:pt x="4597155" y="2463804"/>
                  </a:lnTo>
                  <a:lnTo>
                    <a:pt x="4560206" y="2492522"/>
                  </a:lnTo>
                  <a:lnTo>
                    <a:pt x="4522648" y="2520091"/>
                  </a:lnTo>
                  <a:lnTo>
                    <a:pt x="4484507" y="2546511"/>
                  </a:lnTo>
                  <a:lnTo>
                    <a:pt x="4445808" y="2571783"/>
                  </a:lnTo>
                  <a:lnTo>
                    <a:pt x="4406574" y="2595905"/>
                  </a:lnTo>
                  <a:lnTo>
                    <a:pt x="4366832" y="2618880"/>
                  </a:lnTo>
                  <a:lnTo>
                    <a:pt x="4326606" y="2640705"/>
                  </a:lnTo>
                  <a:lnTo>
                    <a:pt x="4285920" y="2661382"/>
                  </a:lnTo>
                  <a:lnTo>
                    <a:pt x="4244800" y="2680910"/>
                  </a:lnTo>
                  <a:lnTo>
                    <a:pt x="4203270" y="2699289"/>
                  </a:lnTo>
                  <a:lnTo>
                    <a:pt x="4161355" y="2716520"/>
                  </a:lnTo>
                  <a:lnTo>
                    <a:pt x="4119081" y="2732602"/>
                  </a:lnTo>
                  <a:lnTo>
                    <a:pt x="4076471" y="2747535"/>
                  </a:lnTo>
                  <a:lnTo>
                    <a:pt x="4033550" y="2761319"/>
                  </a:lnTo>
                  <a:lnTo>
                    <a:pt x="3990344" y="2773955"/>
                  </a:lnTo>
                  <a:lnTo>
                    <a:pt x="3946878" y="2785442"/>
                  </a:lnTo>
                  <a:lnTo>
                    <a:pt x="3903175" y="2795781"/>
                  </a:lnTo>
                  <a:lnTo>
                    <a:pt x="3859261" y="2804970"/>
                  </a:lnTo>
                  <a:lnTo>
                    <a:pt x="3815161" y="2813011"/>
                  </a:lnTo>
                  <a:lnTo>
                    <a:pt x="3770899" y="2819903"/>
                  </a:lnTo>
                  <a:lnTo>
                    <a:pt x="3726501" y="2825647"/>
                  </a:lnTo>
                  <a:lnTo>
                    <a:pt x="3681991" y="2830242"/>
                  </a:lnTo>
                  <a:lnTo>
                    <a:pt x="3637394" y="2833688"/>
                  </a:lnTo>
                  <a:lnTo>
                    <a:pt x="3592734" y="2835985"/>
                  </a:lnTo>
                  <a:lnTo>
                    <a:pt x="3548038" y="2837134"/>
                  </a:lnTo>
                  <a:close/>
                </a:path>
              </a:pathLst>
            </a:custGeom>
            <a:solidFill>
              <a:srgbClr val="373850"/>
            </a:solidFill>
          </p:spPr>
          <p:txBody>
            <a:bodyPr wrap="square" lIns="0" tIns="0" rIns="0" bIns="0" rtlCol="0"/>
            <a:lstStyle/>
            <a:p>
              <a:endParaRPr dirty="0"/>
            </a:p>
          </p:txBody>
        </p:sp>
      </p:grpSp>
      <p:sp>
        <p:nvSpPr>
          <p:cNvPr id="5" name="object 5"/>
          <p:cNvSpPr/>
          <p:nvPr/>
        </p:nvSpPr>
        <p:spPr>
          <a:xfrm>
            <a:off x="0" y="6887511"/>
            <a:ext cx="3840901" cy="3399489"/>
          </a:xfrm>
          <a:custGeom>
            <a:avLst/>
            <a:gdLst/>
            <a:ahLst/>
            <a:cxnLst/>
            <a:rect l="l" t="t" r="r" b="b"/>
            <a:pathLst>
              <a:path w="4976495" h="3594734">
                <a:moveTo>
                  <a:pt x="517393" y="0"/>
                </a:moveTo>
                <a:lnTo>
                  <a:pt x="562497" y="462"/>
                </a:lnTo>
                <a:lnTo>
                  <a:pt x="607585" y="1850"/>
                </a:lnTo>
                <a:lnTo>
                  <a:pt x="652641" y="4163"/>
                </a:lnTo>
                <a:lnTo>
                  <a:pt x="697649" y="7401"/>
                </a:lnTo>
                <a:lnTo>
                  <a:pt x="742594" y="11564"/>
                </a:lnTo>
                <a:lnTo>
                  <a:pt x="787460" y="16652"/>
                </a:lnTo>
                <a:lnTo>
                  <a:pt x="832230" y="22666"/>
                </a:lnTo>
                <a:lnTo>
                  <a:pt x="876889" y="29604"/>
                </a:lnTo>
                <a:lnTo>
                  <a:pt x="921420" y="37468"/>
                </a:lnTo>
                <a:lnTo>
                  <a:pt x="965809" y="46257"/>
                </a:lnTo>
                <a:lnTo>
                  <a:pt x="1010038" y="55971"/>
                </a:lnTo>
                <a:lnTo>
                  <a:pt x="1054093" y="66610"/>
                </a:lnTo>
                <a:lnTo>
                  <a:pt x="1097957" y="78174"/>
                </a:lnTo>
                <a:lnTo>
                  <a:pt x="1141614" y="90664"/>
                </a:lnTo>
                <a:lnTo>
                  <a:pt x="1185048" y="104078"/>
                </a:lnTo>
                <a:lnTo>
                  <a:pt x="1228244" y="118418"/>
                </a:lnTo>
                <a:lnTo>
                  <a:pt x="1271185" y="133683"/>
                </a:lnTo>
                <a:lnTo>
                  <a:pt x="1313856" y="149873"/>
                </a:lnTo>
                <a:lnTo>
                  <a:pt x="1356240" y="166988"/>
                </a:lnTo>
                <a:lnTo>
                  <a:pt x="1398322" y="185028"/>
                </a:lnTo>
                <a:lnTo>
                  <a:pt x="1440086" y="203994"/>
                </a:lnTo>
                <a:lnTo>
                  <a:pt x="1481516" y="223884"/>
                </a:lnTo>
                <a:lnTo>
                  <a:pt x="1522596" y="244700"/>
                </a:lnTo>
                <a:lnTo>
                  <a:pt x="1563310" y="266441"/>
                </a:lnTo>
                <a:lnTo>
                  <a:pt x="1603642" y="289107"/>
                </a:lnTo>
                <a:lnTo>
                  <a:pt x="1643576" y="312698"/>
                </a:lnTo>
                <a:lnTo>
                  <a:pt x="1683097" y="337215"/>
                </a:lnTo>
                <a:lnTo>
                  <a:pt x="1722188" y="362656"/>
                </a:lnTo>
                <a:lnTo>
                  <a:pt x="1760833" y="389023"/>
                </a:lnTo>
                <a:lnTo>
                  <a:pt x="1799017" y="416314"/>
                </a:lnTo>
                <a:lnTo>
                  <a:pt x="1836724" y="444531"/>
                </a:lnTo>
                <a:lnTo>
                  <a:pt x="1873937" y="473673"/>
                </a:lnTo>
                <a:lnTo>
                  <a:pt x="1910642" y="503741"/>
                </a:lnTo>
                <a:lnTo>
                  <a:pt x="1946821" y="534733"/>
                </a:lnTo>
                <a:lnTo>
                  <a:pt x="1982459" y="566650"/>
                </a:lnTo>
                <a:lnTo>
                  <a:pt x="2017540" y="599493"/>
                </a:lnTo>
                <a:lnTo>
                  <a:pt x="2052049" y="633261"/>
                </a:lnTo>
                <a:lnTo>
                  <a:pt x="4768960" y="3351256"/>
                </a:lnTo>
                <a:lnTo>
                  <a:pt x="4806407" y="3389664"/>
                </a:lnTo>
                <a:lnTo>
                  <a:pt x="4842849" y="3428937"/>
                </a:lnTo>
                <a:lnTo>
                  <a:pt x="4878286" y="3469077"/>
                </a:lnTo>
                <a:lnTo>
                  <a:pt x="4912719" y="3510082"/>
                </a:lnTo>
                <a:lnTo>
                  <a:pt x="4946148" y="3551952"/>
                </a:lnTo>
                <a:lnTo>
                  <a:pt x="4975890" y="3591152"/>
                </a:lnTo>
                <a:lnTo>
                  <a:pt x="4975890" y="3594688"/>
                </a:lnTo>
                <a:lnTo>
                  <a:pt x="0" y="3594688"/>
                </a:lnTo>
                <a:lnTo>
                  <a:pt x="0" y="61952"/>
                </a:lnTo>
                <a:lnTo>
                  <a:pt x="68992" y="46257"/>
                </a:lnTo>
                <a:lnTo>
                  <a:pt x="113378" y="37468"/>
                </a:lnTo>
                <a:lnTo>
                  <a:pt x="157907" y="29604"/>
                </a:lnTo>
                <a:lnTo>
                  <a:pt x="202564" y="22666"/>
                </a:lnTo>
                <a:lnTo>
                  <a:pt x="247332" y="16652"/>
                </a:lnTo>
                <a:lnTo>
                  <a:pt x="292196" y="11564"/>
                </a:lnTo>
                <a:lnTo>
                  <a:pt x="337140" y="7401"/>
                </a:lnTo>
                <a:lnTo>
                  <a:pt x="382147" y="4163"/>
                </a:lnTo>
                <a:lnTo>
                  <a:pt x="427203" y="1850"/>
                </a:lnTo>
                <a:lnTo>
                  <a:pt x="472290" y="462"/>
                </a:lnTo>
                <a:lnTo>
                  <a:pt x="517393" y="0"/>
                </a:lnTo>
                <a:close/>
              </a:path>
            </a:pathLst>
          </a:custGeom>
          <a:solidFill>
            <a:srgbClr val="373850"/>
          </a:solidFill>
        </p:spPr>
        <p:txBody>
          <a:bodyPr wrap="square" lIns="0" tIns="0" rIns="0" bIns="0" rtlCol="0"/>
          <a:lstStyle/>
          <a:p>
            <a:endParaRPr/>
          </a:p>
        </p:txBody>
      </p:sp>
      <p:sp>
        <p:nvSpPr>
          <p:cNvPr id="6" name="object 6"/>
          <p:cNvSpPr txBox="1">
            <a:spLocks noGrp="1"/>
          </p:cNvSpPr>
          <p:nvPr>
            <p:ph type="title"/>
          </p:nvPr>
        </p:nvSpPr>
        <p:spPr>
          <a:xfrm>
            <a:off x="2357778" y="146582"/>
            <a:ext cx="6786222" cy="1892826"/>
          </a:xfrm>
          <a:prstGeom prst="rect">
            <a:avLst/>
          </a:prstGeom>
        </p:spPr>
        <p:txBody>
          <a:bodyPr vert="horz" wrap="square" lIns="0" tIns="15240" rIns="0" bIns="0" rtlCol="0">
            <a:spAutoFit/>
          </a:bodyPr>
          <a:lstStyle/>
          <a:p>
            <a:pPr marL="12700">
              <a:lnSpc>
                <a:spcPct val="100000"/>
              </a:lnSpc>
              <a:spcBef>
                <a:spcPts val="120"/>
              </a:spcBef>
            </a:pPr>
            <a:r>
              <a:rPr lang="en-US" sz="18300" spc="-3029" baseline="-5464" dirty="0"/>
              <a:t>2</a:t>
            </a:r>
            <a:r>
              <a:rPr lang="en-US" sz="18300" spc="-3127" baseline="-5464" dirty="0"/>
              <a:t>  </a:t>
            </a:r>
            <a:r>
              <a:rPr lang="en-IN" spc="-105" dirty="0"/>
              <a:t>REGULATORY</a:t>
            </a:r>
            <a:endParaRPr sz="4000" dirty="0"/>
          </a:p>
        </p:txBody>
      </p:sp>
      <p:sp>
        <p:nvSpPr>
          <p:cNvPr id="10" name="object 10"/>
          <p:cNvSpPr txBox="1"/>
          <p:nvPr/>
        </p:nvSpPr>
        <p:spPr>
          <a:xfrm>
            <a:off x="2357778" y="2587743"/>
            <a:ext cx="14101422" cy="5957849"/>
          </a:xfrm>
          <a:prstGeom prst="rect">
            <a:avLst/>
          </a:prstGeom>
        </p:spPr>
        <p:txBody>
          <a:bodyPr vert="horz" wrap="square" lIns="0" tIns="12065" rIns="0" bIns="0" rtlCol="0">
            <a:spAutoFit/>
          </a:bodyPr>
          <a:lstStyle/>
          <a:p>
            <a:pPr marL="297815" marR="5080" indent="-285750" algn="l">
              <a:lnSpc>
                <a:spcPct val="135400"/>
              </a:lnSpc>
              <a:spcBef>
                <a:spcPts val="95"/>
              </a:spcBef>
              <a:buFont typeface="Wingdings" panose="05000000000000000000" pitchFamily="2" charset="2"/>
              <a:buChar char="v"/>
            </a:pPr>
            <a:r>
              <a:rPr lang="en-US" sz="3200" b="1" spc="30" dirty="0">
                <a:latin typeface="Comic Sans MS" panose="030F0702030302020204" pitchFamily="66" charset="0"/>
              </a:rPr>
              <a:t>Regulatory acts such as NGERs (National Greenhouse and Energy Reporting) and CPRs (Carbon Pollution Reduction) require organizations to mandatorily report their carbon emissions once they reach a certain level.</a:t>
            </a:r>
          </a:p>
          <a:p>
            <a:pPr marL="297815" marR="5080" indent="-285750" algn="l">
              <a:lnSpc>
                <a:spcPct val="135400"/>
              </a:lnSpc>
              <a:spcBef>
                <a:spcPts val="95"/>
              </a:spcBef>
              <a:buFont typeface="Wingdings" panose="05000000000000000000" pitchFamily="2" charset="2"/>
              <a:buChar char="v"/>
            </a:pPr>
            <a:r>
              <a:rPr lang="en-US" sz="3200" b="1" spc="30" dirty="0">
                <a:latin typeface="Comic Sans MS" panose="030F0702030302020204" pitchFamily="66" charset="0"/>
              </a:rPr>
              <a:t> Regulatory bodies also provide some basic calculators (e.g., OSCAR) to enable calculations of greenhouse gases. </a:t>
            </a:r>
          </a:p>
          <a:p>
            <a:pPr marL="297815" marR="5080" indent="-285750" algn="l">
              <a:lnSpc>
                <a:spcPct val="135400"/>
              </a:lnSpc>
              <a:spcBef>
                <a:spcPts val="95"/>
              </a:spcBef>
              <a:buFont typeface="Wingdings" panose="05000000000000000000" pitchFamily="2" charset="2"/>
              <a:buChar char="v"/>
            </a:pPr>
            <a:r>
              <a:rPr lang="en-US" sz="3200" b="1" spc="30" dirty="0">
                <a:latin typeface="Comic Sans MS" panose="030F0702030302020204" pitchFamily="66" charset="0"/>
              </a:rPr>
              <a:t>That calculators are used to arrive at the total carbon emissions of the organization that can be used to decide whether the organization falls under a mandatory reporting requirement.</a:t>
            </a:r>
            <a:endParaRPr lang="en-US" sz="3200" b="1" spc="5" dirty="0">
              <a:latin typeface="Comic Sans MS" panose="030F0702030302020204" pitchFamily="66" charset="0"/>
            </a:endParaRPr>
          </a:p>
        </p:txBody>
      </p:sp>
      <p:sp>
        <p:nvSpPr>
          <p:cNvPr id="12" name="object 12"/>
          <p:cNvSpPr/>
          <p:nvPr/>
        </p:nvSpPr>
        <p:spPr>
          <a:xfrm>
            <a:off x="0" y="1034414"/>
            <a:ext cx="1581254" cy="1000023"/>
          </a:xfrm>
          <a:prstGeom prst="rect">
            <a:avLst/>
          </a:prstGeom>
          <a:blipFill>
            <a:blip r:embed="rId2" cstate="print"/>
            <a:stretch>
              <a:fillRect/>
            </a:stretch>
          </a:blipFill>
        </p:spPr>
        <p:txBody>
          <a:bodyPr wrap="square" lIns="0" tIns="0" rIns="0" bIns="0" rtlCol="0"/>
          <a:lstStyle/>
          <a:p>
            <a:endParaRPr/>
          </a:p>
        </p:txBody>
      </p:sp>
      <p:sp>
        <p:nvSpPr>
          <p:cNvPr id="13" name="object 13"/>
          <p:cNvSpPr/>
          <p:nvPr/>
        </p:nvSpPr>
        <p:spPr>
          <a:xfrm>
            <a:off x="16722334" y="8758092"/>
            <a:ext cx="1310594" cy="1000004"/>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37877243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object 13"/>
          <p:cNvGrpSpPr/>
          <p:nvPr/>
        </p:nvGrpSpPr>
        <p:grpSpPr>
          <a:xfrm>
            <a:off x="16014878" y="-10446"/>
            <a:ext cx="2273122" cy="1801145"/>
            <a:chOff x="14505187" y="215"/>
            <a:chExt cx="3781425" cy="3981450"/>
          </a:xfrm>
        </p:grpSpPr>
        <p:sp>
          <p:nvSpPr>
            <p:cNvPr id="14" name="object 14"/>
            <p:cNvSpPr/>
            <p:nvPr/>
          </p:nvSpPr>
          <p:spPr>
            <a:xfrm>
              <a:off x="14505187" y="215"/>
              <a:ext cx="3781425" cy="1607185"/>
            </a:xfrm>
            <a:custGeom>
              <a:avLst/>
              <a:gdLst/>
              <a:ahLst/>
              <a:cxnLst/>
              <a:rect l="l" t="t" r="r" b="b"/>
              <a:pathLst>
                <a:path w="3781425" h="1607185">
                  <a:moveTo>
                    <a:pt x="2019353" y="1606768"/>
                  </a:moveTo>
                  <a:lnTo>
                    <a:pt x="1974085" y="1606768"/>
                  </a:lnTo>
                  <a:lnTo>
                    <a:pt x="1928857" y="1604689"/>
                  </a:lnTo>
                  <a:lnTo>
                    <a:pt x="1883750" y="1600529"/>
                  </a:lnTo>
                  <a:lnTo>
                    <a:pt x="1838843" y="1594290"/>
                  </a:lnTo>
                  <a:lnTo>
                    <a:pt x="1794216" y="1585971"/>
                  </a:lnTo>
                  <a:lnTo>
                    <a:pt x="1749951" y="1575572"/>
                  </a:lnTo>
                  <a:lnTo>
                    <a:pt x="1706127" y="1563094"/>
                  </a:lnTo>
                  <a:lnTo>
                    <a:pt x="1662825" y="1548536"/>
                  </a:lnTo>
                  <a:lnTo>
                    <a:pt x="1620126" y="1531898"/>
                  </a:lnTo>
                  <a:lnTo>
                    <a:pt x="1578108" y="1513180"/>
                  </a:lnTo>
                  <a:lnTo>
                    <a:pt x="1536854" y="1492383"/>
                  </a:lnTo>
                  <a:lnTo>
                    <a:pt x="1496442" y="1469506"/>
                  </a:lnTo>
                  <a:lnTo>
                    <a:pt x="1456954" y="1444549"/>
                  </a:lnTo>
                  <a:lnTo>
                    <a:pt x="1418470" y="1417513"/>
                  </a:lnTo>
                  <a:lnTo>
                    <a:pt x="1381070" y="1388396"/>
                  </a:lnTo>
                  <a:lnTo>
                    <a:pt x="1344834" y="1357200"/>
                  </a:lnTo>
                  <a:lnTo>
                    <a:pt x="1309843" y="1323925"/>
                  </a:lnTo>
                  <a:lnTo>
                    <a:pt x="93817" y="108827"/>
                  </a:lnTo>
                  <a:lnTo>
                    <a:pt x="44885" y="56155"/>
                  </a:lnTo>
                  <a:lnTo>
                    <a:pt x="0" y="0"/>
                  </a:lnTo>
                  <a:lnTo>
                    <a:pt x="3781430" y="0"/>
                  </a:lnTo>
                  <a:lnTo>
                    <a:pt x="3781430" y="226842"/>
                  </a:lnTo>
                  <a:lnTo>
                    <a:pt x="2683509" y="1323925"/>
                  </a:lnTo>
                  <a:lnTo>
                    <a:pt x="2648528" y="1357200"/>
                  </a:lnTo>
                  <a:lnTo>
                    <a:pt x="2612302" y="1388396"/>
                  </a:lnTo>
                  <a:lnTo>
                    <a:pt x="2574911" y="1417513"/>
                  </a:lnTo>
                  <a:lnTo>
                    <a:pt x="2536435" y="1444549"/>
                  </a:lnTo>
                  <a:lnTo>
                    <a:pt x="2496954" y="1469506"/>
                  </a:lnTo>
                  <a:lnTo>
                    <a:pt x="2456550" y="1492383"/>
                  </a:lnTo>
                  <a:lnTo>
                    <a:pt x="2415302" y="1513180"/>
                  </a:lnTo>
                  <a:lnTo>
                    <a:pt x="2373290" y="1531898"/>
                  </a:lnTo>
                  <a:lnTo>
                    <a:pt x="2330595" y="1548536"/>
                  </a:lnTo>
                  <a:lnTo>
                    <a:pt x="2287298" y="1563094"/>
                  </a:lnTo>
                  <a:lnTo>
                    <a:pt x="2243478" y="1575572"/>
                  </a:lnTo>
                  <a:lnTo>
                    <a:pt x="2199216" y="1585971"/>
                  </a:lnTo>
                  <a:lnTo>
                    <a:pt x="2154592" y="1594290"/>
                  </a:lnTo>
                  <a:lnTo>
                    <a:pt x="2109687" y="1600529"/>
                  </a:lnTo>
                  <a:lnTo>
                    <a:pt x="2064580" y="1604689"/>
                  </a:lnTo>
                  <a:lnTo>
                    <a:pt x="2019353" y="1606768"/>
                  </a:lnTo>
                  <a:close/>
                </a:path>
              </a:pathLst>
            </a:custGeom>
            <a:solidFill>
              <a:srgbClr val="373850"/>
            </a:solidFill>
          </p:spPr>
          <p:txBody>
            <a:bodyPr wrap="square" lIns="0" tIns="0" rIns="0" bIns="0" rtlCol="0"/>
            <a:lstStyle/>
            <a:p>
              <a:endParaRPr/>
            </a:p>
          </p:txBody>
        </p:sp>
        <p:sp>
          <p:nvSpPr>
            <p:cNvPr id="15" name="object 15"/>
            <p:cNvSpPr/>
            <p:nvPr/>
          </p:nvSpPr>
          <p:spPr>
            <a:xfrm>
              <a:off x="16991141" y="585313"/>
              <a:ext cx="1296035" cy="3395979"/>
            </a:xfrm>
            <a:custGeom>
              <a:avLst/>
              <a:gdLst/>
              <a:ahLst/>
              <a:cxnLst/>
              <a:rect l="l" t="t" r="r" b="b"/>
              <a:pathLst>
                <a:path w="1296034" h="3395979">
                  <a:moveTo>
                    <a:pt x="1295476" y="3395941"/>
                  </a:moveTo>
                  <a:lnTo>
                    <a:pt x="283059" y="2384298"/>
                  </a:lnTo>
                  <a:lnTo>
                    <a:pt x="249758" y="2349340"/>
                  </a:lnTo>
                  <a:lnTo>
                    <a:pt x="218538" y="2313139"/>
                  </a:lnTo>
                  <a:lnTo>
                    <a:pt x="189400" y="2275774"/>
                  </a:lnTo>
                  <a:lnTo>
                    <a:pt x="162343" y="2237325"/>
                  </a:lnTo>
                  <a:lnTo>
                    <a:pt x="137367" y="2197873"/>
                  </a:lnTo>
                  <a:lnTo>
                    <a:pt x="114472" y="2157498"/>
                  </a:lnTo>
                  <a:lnTo>
                    <a:pt x="93659" y="2116280"/>
                  </a:lnTo>
                  <a:lnTo>
                    <a:pt x="74927" y="2074299"/>
                  </a:lnTo>
                  <a:lnTo>
                    <a:pt x="58277" y="2031636"/>
                  </a:lnTo>
                  <a:lnTo>
                    <a:pt x="43707" y="1988371"/>
                  </a:lnTo>
                  <a:lnTo>
                    <a:pt x="31219" y="1944584"/>
                  </a:lnTo>
                  <a:lnTo>
                    <a:pt x="20813" y="1900356"/>
                  </a:lnTo>
                  <a:lnTo>
                    <a:pt x="12487" y="1855766"/>
                  </a:lnTo>
                  <a:lnTo>
                    <a:pt x="6243" y="1810894"/>
                  </a:lnTo>
                  <a:lnTo>
                    <a:pt x="2081" y="1765822"/>
                  </a:lnTo>
                  <a:lnTo>
                    <a:pt x="0" y="1720630"/>
                  </a:lnTo>
                  <a:lnTo>
                    <a:pt x="0" y="1675397"/>
                  </a:lnTo>
                  <a:lnTo>
                    <a:pt x="2081" y="1630203"/>
                  </a:lnTo>
                  <a:lnTo>
                    <a:pt x="6243" y="1585130"/>
                  </a:lnTo>
                  <a:lnTo>
                    <a:pt x="12487" y="1540257"/>
                  </a:lnTo>
                  <a:lnTo>
                    <a:pt x="20813" y="1495665"/>
                  </a:lnTo>
                  <a:lnTo>
                    <a:pt x="31219" y="1451433"/>
                  </a:lnTo>
                  <a:lnTo>
                    <a:pt x="43707" y="1407642"/>
                  </a:lnTo>
                  <a:lnTo>
                    <a:pt x="58277" y="1364373"/>
                  </a:lnTo>
                  <a:lnTo>
                    <a:pt x="74927" y="1321705"/>
                  </a:lnTo>
                  <a:lnTo>
                    <a:pt x="93659" y="1279718"/>
                  </a:lnTo>
                  <a:lnTo>
                    <a:pt x="114472" y="1238494"/>
                  </a:lnTo>
                  <a:lnTo>
                    <a:pt x="137367" y="1198112"/>
                  </a:lnTo>
                  <a:lnTo>
                    <a:pt x="162343" y="1158652"/>
                  </a:lnTo>
                  <a:lnTo>
                    <a:pt x="189400" y="1120195"/>
                  </a:lnTo>
                  <a:lnTo>
                    <a:pt x="218538" y="1082821"/>
                  </a:lnTo>
                  <a:lnTo>
                    <a:pt x="249758" y="1046610"/>
                  </a:lnTo>
                  <a:lnTo>
                    <a:pt x="283059" y="1011643"/>
                  </a:lnTo>
                  <a:lnTo>
                    <a:pt x="1295476" y="0"/>
                  </a:lnTo>
                  <a:lnTo>
                    <a:pt x="1295476" y="3395941"/>
                  </a:lnTo>
                  <a:close/>
                </a:path>
              </a:pathLst>
            </a:custGeom>
            <a:solidFill>
              <a:srgbClr val="38C697"/>
            </a:solidFill>
          </p:spPr>
          <p:txBody>
            <a:bodyPr wrap="square" lIns="0" tIns="0" rIns="0" bIns="0" rtlCol="0"/>
            <a:lstStyle/>
            <a:p>
              <a:endParaRPr/>
            </a:p>
          </p:txBody>
        </p:sp>
      </p:grpSp>
      <p:sp>
        <p:nvSpPr>
          <p:cNvPr id="20" name="object 20"/>
          <p:cNvSpPr txBox="1"/>
          <p:nvPr/>
        </p:nvSpPr>
        <p:spPr>
          <a:xfrm>
            <a:off x="8763000" y="856213"/>
            <a:ext cx="8686800" cy="9430787"/>
          </a:xfrm>
          <a:prstGeom prst="rect">
            <a:avLst/>
          </a:prstGeom>
        </p:spPr>
        <p:txBody>
          <a:bodyPr vert="horz" wrap="square" lIns="0" tIns="12700" rIns="0" bIns="0" rtlCol="0">
            <a:spAutoFit/>
          </a:bodyPr>
          <a:lstStyle/>
          <a:p>
            <a:pPr marL="342900" indent="-342900">
              <a:buFont typeface="Wingdings" panose="05000000000000000000" pitchFamily="2" charset="2"/>
              <a:buChar char="v"/>
            </a:pPr>
            <a:r>
              <a:rPr lang="en-US" sz="2800" b="1" dirty="0">
                <a:latin typeface="Comic Sans MS" panose="030F0702030302020204" pitchFamily="66" charset="0"/>
              </a:rPr>
              <a:t>This figure indicates that the government rules and regulations are a major driver for many green enterprise transformation programs.</a:t>
            </a:r>
          </a:p>
          <a:p>
            <a:pPr marL="342900" indent="-342900">
              <a:buFont typeface="Wingdings" panose="05000000000000000000" pitchFamily="2" charset="2"/>
              <a:buChar char="v"/>
            </a:pPr>
            <a:r>
              <a:rPr lang="en-US" sz="2800" b="1" dirty="0">
                <a:latin typeface="Comic Sans MS" panose="030F0702030302020204" pitchFamily="66" charset="0"/>
              </a:rPr>
              <a:t>A relative importance given to this regulatory factor, as compared with the other factors such as organization self-initiation, customers demand, and the pressure from society are the highest.</a:t>
            </a:r>
          </a:p>
          <a:p>
            <a:pPr marL="342900" indent="-342900">
              <a:buFont typeface="Wingdings" panose="05000000000000000000" pitchFamily="2" charset="2"/>
              <a:buChar char="v"/>
            </a:pPr>
            <a:r>
              <a:rPr lang="en-US" sz="2800" b="1" dirty="0">
                <a:latin typeface="Comic Sans MS" panose="030F0702030302020204" pitchFamily="66" charset="0"/>
              </a:rPr>
              <a:t>Regulatory acts such as NGERs (National Greenhouse and Energy Reporting) and CPRs (Carbon Pollution </a:t>
            </a:r>
          </a:p>
          <a:p>
            <a:pPr marL="342900" indent="-342900">
              <a:buFont typeface="Wingdings" panose="05000000000000000000" pitchFamily="2" charset="2"/>
              <a:buChar char="v"/>
            </a:pPr>
            <a:r>
              <a:rPr lang="en-US" sz="2800" b="1" dirty="0">
                <a:latin typeface="Comic Sans MS" panose="030F0702030302020204" pitchFamily="66" charset="0"/>
              </a:rPr>
              <a:t>Reduction) require organizations to mandatorily report their carbon emissions once they reach a certain level. </a:t>
            </a:r>
          </a:p>
          <a:p>
            <a:pPr marL="342900" indent="-342900">
              <a:buFont typeface="Wingdings" panose="05000000000000000000" pitchFamily="2" charset="2"/>
              <a:buChar char="v"/>
            </a:pPr>
            <a:r>
              <a:rPr lang="en-US" sz="2800" b="1" dirty="0">
                <a:latin typeface="Comic Sans MS" panose="030F0702030302020204" pitchFamily="66" charset="0"/>
              </a:rPr>
              <a:t>Regulatory bodies also provide some basic calculators (e.g., OSCAR) to enable calculations of greenhouse gases. That calculators are used to arrive at the total carbon emissions of the organization that can be used to decide whether the organization falls under a mandatory reporting requirement.</a:t>
            </a:r>
          </a:p>
          <a:p>
            <a:endParaRPr lang="en-IN" sz="2400" dirty="0"/>
          </a:p>
        </p:txBody>
      </p:sp>
      <p:pic>
        <p:nvPicPr>
          <p:cNvPr id="24" name="Picture 23">
            <a:extLst>
              <a:ext uri="{FF2B5EF4-FFF2-40B4-BE49-F238E27FC236}">
                <a16:creationId xmlns:a16="http://schemas.microsoft.com/office/drawing/2014/main" id="{B8889642-FF61-C741-1C16-A078949B0E75}"/>
              </a:ext>
            </a:extLst>
          </p:cNvPr>
          <p:cNvPicPr>
            <a:picLocks noChangeAspect="1"/>
          </p:cNvPicPr>
          <p:nvPr/>
        </p:nvPicPr>
        <p:blipFill>
          <a:blip r:embed="rId2"/>
          <a:stretch>
            <a:fillRect/>
          </a:stretch>
        </p:blipFill>
        <p:spPr>
          <a:xfrm>
            <a:off x="609600" y="3162300"/>
            <a:ext cx="7630789" cy="39624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13792199" y="0"/>
            <a:ext cx="4496751" cy="3619500"/>
            <a:chOff x="12126502" y="-1"/>
            <a:chExt cx="6161498" cy="6682106"/>
          </a:xfrm>
        </p:grpSpPr>
        <p:sp>
          <p:nvSpPr>
            <p:cNvPr id="4" name="object 4"/>
            <p:cNvSpPr/>
            <p:nvPr/>
          </p:nvSpPr>
          <p:spPr>
            <a:xfrm>
              <a:off x="16351423" y="693420"/>
              <a:ext cx="1936577" cy="5988685"/>
            </a:xfrm>
            <a:custGeom>
              <a:avLst/>
              <a:gdLst/>
              <a:ahLst/>
              <a:cxnLst/>
              <a:rect l="l" t="t" r="r" b="b"/>
              <a:pathLst>
                <a:path w="2284094" h="5988684">
                  <a:moveTo>
                    <a:pt x="2284003" y="5988117"/>
                  </a:moveTo>
                  <a:lnTo>
                    <a:pt x="500125" y="4205799"/>
                  </a:lnTo>
                  <a:lnTo>
                    <a:pt x="466783" y="4171557"/>
                  </a:lnTo>
                  <a:lnTo>
                    <a:pt x="434591" y="4136609"/>
                  </a:lnTo>
                  <a:lnTo>
                    <a:pt x="403549" y="4100979"/>
                  </a:lnTo>
                  <a:lnTo>
                    <a:pt x="373656" y="4064691"/>
                  </a:lnTo>
                  <a:lnTo>
                    <a:pt x="344913" y="4027772"/>
                  </a:lnTo>
                  <a:lnTo>
                    <a:pt x="317320" y="3990245"/>
                  </a:lnTo>
                  <a:lnTo>
                    <a:pt x="290877" y="3952135"/>
                  </a:lnTo>
                  <a:lnTo>
                    <a:pt x="265583" y="3913468"/>
                  </a:lnTo>
                  <a:lnTo>
                    <a:pt x="241439" y="3874267"/>
                  </a:lnTo>
                  <a:lnTo>
                    <a:pt x="218445" y="3834558"/>
                  </a:lnTo>
                  <a:lnTo>
                    <a:pt x="196600" y="3794365"/>
                  </a:lnTo>
                  <a:lnTo>
                    <a:pt x="175906" y="3753714"/>
                  </a:lnTo>
                  <a:lnTo>
                    <a:pt x="156360" y="3712628"/>
                  </a:lnTo>
                  <a:lnTo>
                    <a:pt x="137965" y="3671134"/>
                  </a:lnTo>
                  <a:lnTo>
                    <a:pt x="120719" y="3629255"/>
                  </a:lnTo>
                  <a:lnTo>
                    <a:pt x="104623" y="3587016"/>
                  </a:lnTo>
                  <a:lnTo>
                    <a:pt x="89677" y="3544443"/>
                  </a:lnTo>
                  <a:lnTo>
                    <a:pt x="75881" y="3501560"/>
                  </a:lnTo>
                  <a:lnTo>
                    <a:pt x="63234" y="3458391"/>
                  </a:lnTo>
                  <a:lnTo>
                    <a:pt x="51737" y="3414962"/>
                  </a:lnTo>
                  <a:lnTo>
                    <a:pt x="41389" y="3371297"/>
                  </a:lnTo>
                  <a:lnTo>
                    <a:pt x="32191" y="3327421"/>
                  </a:lnTo>
                  <a:lnTo>
                    <a:pt x="24143" y="3283360"/>
                  </a:lnTo>
                  <a:lnTo>
                    <a:pt x="17245" y="3239137"/>
                  </a:lnTo>
                  <a:lnTo>
                    <a:pt x="11497" y="3194777"/>
                  </a:lnTo>
                  <a:lnTo>
                    <a:pt x="6898" y="3150306"/>
                  </a:lnTo>
                  <a:lnTo>
                    <a:pt x="3449" y="3105747"/>
                  </a:lnTo>
                  <a:lnTo>
                    <a:pt x="1149" y="3061127"/>
                  </a:lnTo>
                  <a:lnTo>
                    <a:pt x="0" y="3016469"/>
                  </a:lnTo>
                  <a:lnTo>
                    <a:pt x="0" y="2971799"/>
                  </a:lnTo>
                  <a:lnTo>
                    <a:pt x="1149" y="2927141"/>
                  </a:lnTo>
                  <a:lnTo>
                    <a:pt x="3449" y="2882520"/>
                  </a:lnTo>
                  <a:lnTo>
                    <a:pt x="6898" y="2837961"/>
                  </a:lnTo>
                  <a:lnTo>
                    <a:pt x="11497" y="2793488"/>
                  </a:lnTo>
                  <a:lnTo>
                    <a:pt x="17245" y="2749127"/>
                  </a:lnTo>
                  <a:lnTo>
                    <a:pt x="24143" y="2704902"/>
                  </a:lnTo>
                  <a:lnTo>
                    <a:pt x="32191" y="2660837"/>
                  </a:lnTo>
                  <a:lnTo>
                    <a:pt x="41389" y="2616959"/>
                  </a:lnTo>
                  <a:lnTo>
                    <a:pt x="51737" y="2573291"/>
                  </a:lnTo>
                  <a:lnTo>
                    <a:pt x="63234" y="2529858"/>
                  </a:lnTo>
                  <a:lnTo>
                    <a:pt x="75881" y="2486686"/>
                  </a:lnTo>
                  <a:lnTo>
                    <a:pt x="89677" y="2443798"/>
                  </a:lnTo>
                  <a:lnTo>
                    <a:pt x="104623" y="2401220"/>
                  </a:lnTo>
                  <a:lnTo>
                    <a:pt x="120719" y="2358977"/>
                  </a:lnTo>
                  <a:lnTo>
                    <a:pt x="137965" y="2317093"/>
                  </a:lnTo>
                  <a:lnTo>
                    <a:pt x="156360" y="2275592"/>
                  </a:lnTo>
                  <a:lnTo>
                    <a:pt x="175906" y="2234501"/>
                  </a:lnTo>
                  <a:lnTo>
                    <a:pt x="196600" y="2193843"/>
                  </a:lnTo>
                  <a:lnTo>
                    <a:pt x="218445" y="2153644"/>
                  </a:lnTo>
                  <a:lnTo>
                    <a:pt x="241439" y="2113928"/>
                  </a:lnTo>
                  <a:lnTo>
                    <a:pt x="265583" y="2074720"/>
                  </a:lnTo>
                  <a:lnTo>
                    <a:pt x="290877" y="2036045"/>
                  </a:lnTo>
                  <a:lnTo>
                    <a:pt x="317320" y="1997927"/>
                  </a:lnTo>
                  <a:lnTo>
                    <a:pt x="344913" y="1960392"/>
                  </a:lnTo>
                  <a:lnTo>
                    <a:pt x="373656" y="1923464"/>
                  </a:lnTo>
                  <a:lnTo>
                    <a:pt x="403549" y="1887167"/>
                  </a:lnTo>
                  <a:lnTo>
                    <a:pt x="434591" y="1851528"/>
                  </a:lnTo>
                  <a:lnTo>
                    <a:pt x="466783" y="1816570"/>
                  </a:lnTo>
                  <a:lnTo>
                    <a:pt x="500125" y="1782318"/>
                  </a:lnTo>
                  <a:lnTo>
                    <a:pt x="2284003" y="0"/>
                  </a:lnTo>
                  <a:lnTo>
                    <a:pt x="2284003" y="5988117"/>
                  </a:lnTo>
                  <a:close/>
                </a:path>
              </a:pathLst>
            </a:custGeom>
            <a:solidFill>
              <a:srgbClr val="38C697"/>
            </a:solidFill>
          </p:spPr>
          <p:txBody>
            <a:bodyPr wrap="square" lIns="0" tIns="0" rIns="0" bIns="0" rtlCol="0"/>
            <a:lstStyle/>
            <a:p>
              <a:endParaRPr dirty="0"/>
            </a:p>
          </p:txBody>
        </p:sp>
        <p:sp>
          <p:nvSpPr>
            <p:cNvPr id="3" name="object 3"/>
            <p:cNvSpPr/>
            <p:nvPr/>
          </p:nvSpPr>
          <p:spPr>
            <a:xfrm>
              <a:off x="12126502" y="-1"/>
              <a:ext cx="6161498" cy="2513539"/>
            </a:xfrm>
            <a:custGeom>
              <a:avLst/>
              <a:gdLst/>
              <a:ahLst/>
              <a:cxnLst/>
              <a:rect l="l" t="t" r="r" b="b"/>
              <a:pathLst>
                <a:path w="6673850" h="2837180">
                  <a:moveTo>
                    <a:pt x="3548038" y="2837134"/>
                  </a:moveTo>
                  <a:lnTo>
                    <a:pt x="3503328" y="2837134"/>
                  </a:lnTo>
                  <a:lnTo>
                    <a:pt x="3458631" y="2835985"/>
                  </a:lnTo>
                  <a:lnTo>
                    <a:pt x="3413971" y="2833688"/>
                  </a:lnTo>
                  <a:lnTo>
                    <a:pt x="3369373" y="2830242"/>
                  </a:lnTo>
                  <a:lnTo>
                    <a:pt x="3324861" y="2825647"/>
                  </a:lnTo>
                  <a:lnTo>
                    <a:pt x="3280461" y="2819903"/>
                  </a:lnTo>
                  <a:lnTo>
                    <a:pt x="3236197" y="2813011"/>
                  </a:lnTo>
                  <a:lnTo>
                    <a:pt x="3192095" y="2804970"/>
                  </a:lnTo>
                  <a:lnTo>
                    <a:pt x="3148178" y="2795781"/>
                  </a:lnTo>
                  <a:lnTo>
                    <a:pt x="3104473" y="2785442"/>
                  </a:lnTo>
                  <a:lnTo>
                    <a:pt x="3061002" y="2773955"/>
                  </a:lnTo>
                  <a:lnTo>
                    <a:pt x="3017792" y="2761319"/>
                  </a:lnTo>
                  <a:lnTo>
                    <a:pt x="2974868" y="2747535"/>
                  </a:lnTo>
                  <a:lnTo>
                    <a:pt x="2932253" y="2732602"/>
                  </a:lnTo>
                  <a:lnTo>
                    <a:pt x="2889974" y="2716520"/>
                  </a:lnTo>
                  <a:lnTo>
                    <a:pt x="2848054" y="2699289"/>
                  </a:lnTo>
                  <a:lnTo>
                    <a:pt x="2806518" y="2680910"/>
                  </a:lnTo>
                  <a:lnTo>
                    <a:pt x="2765392" y="2661382"/>
                  </a:lnTo>
                  <a:lnTo>
                    <a:pt x="2724700" y="2640705"/>
                  </a:lnTo>
                  <a:lnTo>
                    <a:pt x="2684467" y="2618880"/>
                  </a:lnTo>
                  <a:lnTo>
                    <a:pt x="2644718" y="2595905"/>
                  </a:lnTo>
                  <a:lnTo>
                    <a:pt x="2605477" y="2571783"/>
                  </a:lnTo>
                  <a:lnTo>
                    <a:pt x="2566770" y="2546511"/>
                  </a:lnTo>
                  <a:lnTo>
                    <a:pt x="2528621" y="2520091"/>
                  </a:lnTo>
                  <a:lnTo>
                    <a:pt x="2491055" y="2492522"/>
                  </a:lnTo>
                  <a:lnTo>
                    <a:pt x="2454097" y="2463804"/>
                  </a:lnTo>
                  <a:lnTo>
                    <a:pt x="2417772" y="2433938"/>
                  </a:lnTo>
                  <a:lnTo>
                    <a:pt x="2382104" y="2402922"/>
                  </a:lnTo>
                  <a:lnTo>
                    <a:pt x="2347119" y="2370759"/>
                  </a:lnTo>
                  <a:lnTo>
                    <a:pt x="2312840" y="2337446"/>
                  </a:lnTo>
                  <a:lnTo>
                    <a:pt x="165657" y="192140"/>
                  </a:lnTo>
                  <a:lnTo>
                    <a:pt x="130239" y="155679"/>
                  </a:lnTo>
                  <a:lnTo>
                    <a:pt x="95964" y="118235"/>
                  </a:lnTo>
                  <a:lnTo>
                    <a:pt x="62833" y="79807"/>
                  </a:lnTo>
                  <a:lnTo>
                    <a:pt x="30845" y="40395"/>
                  </a:lnTo>
                  <a:lnTo>
                    <a:pt x="0" y="0"/>
                  </a:lnTo>
                  <a:lnTo>
                    <a:pt x="6673230" y="0"/>
                  </a:lnTo>
                  <a:lnTo>
                    <a:pt x="6673230" y="404281"/>
                  </a:lnTo>
                  <a:lnTo>
                    <a:pt x="4738374" y="2337446"/>
                  </a:lnTo>
                  <a:lnTo>
                    <a:pt x="4704105" y="2370759"/>
                  </a:lnTo>
                  <a:lnTo>
                    <a:pt x="4669130" y="2402922"/>
                  </a:lnTo>
                  <a:lnTo>
                    <a:pt x="4633471" y="2433938"/>
                  </a:lnTo>
                  <a:lnTo>
                    <a:pt x="4597155" y="2463804"/>
                  </a:lnTo>
                  <a:lnTo>
                    <a:pt x="4560206" y="2492522"/>
                  </a:lnTo>
                  <a:lnTo>
                    <a:pt x="4522648" y="2520091"/>
                  </a:lnTo>
                  <a:lnTo>
                    <a:pt x="4484507" y="2546511"/>
                  </a:lnTo>
                  <a:lnTo>
                    <a:pt x="4445808" y="2571783"/>
                  </a:lnTo>
                  <a:lnTo>
                    <a:pt x="4406574" y="2595905"/>
                  </a:lnTo>
                  <a:lnTo>
                    <a:pt x="4366832" y="2618880"/>
                  </a:lnTo>
                  <a:lnTo>
                    <a:pt x="4326606" y="2640705"/>
                  </a:lnTo>
                  <a:lnTo>
                    <a:pt x="4285920" y="2661382"/>
                  </a:lnTo>
                  <a:lnTo>
                    <a:pt x="4244800" y="2680910"/>
                  </a:lnTo>
                  <a:lnTo>
                    <a:pt x="4203270" y="2699289"/>
                  </a:lnTo>
                  <a:lnTo>
                    <a:pt x="4161355" y="2716520"/>
                  </a:lnTo>
                  <a:lnTo>
                    <a:pt x="4119081" y="2732602"/>
                  </a:lnTo>
                  <a:lnTo>
                    <a:pt x="4076471" y="2747535"/>
                  </a:lnTo>
                  <a:lnTo>
                    <a:pt x="4033550" y="2761319"/>
                  </a:lnTo>
                  <a:lnTo>
                    <a:pt x="3990344" y="2773955"/>
                  </a:lnTo>
                  <a:lnTo>
                    <a:pt x="3946878" y="2785442"/>
                  </a:lnTo>
                  <a:lnTo>
                    <a:pt x="3903175" y="2795781"/>
                  </a:lnTo>
                  <a:lnTo>
                    <a:pt x="3859261" y="2804970"/>
                  </a:lnTo>
                  <a:lnTo>
                    <a:pt x="3815161" y="2813011"/>
                  </a:lnTo>
                  <a:lnTo>
                    <a:pt x="3770899" y="2819903"/>
                  </a:lnTo>
                  <a:lnTo>
                    <a:pt x="3726501" y="2825647"/>
                  </a:lnTo>
                  <a:lnTo>
                    <a:pt x="3681991" y="2830242"/>
                  </a:lnTo>
                  <a:lnTo>
                    <a:pt x="3637394" y="2833688"/>
                  </a:lnTo>
                  <a:lnTo>
                    <a:pt x="3592734" y="2835985"/>
                  </a:lnTo>
                  <a:lnTo>
                    <a:pt x="3548038" y="2837134"/>
                  </a:lnTo>
                  <a:close/>
                </a:path>
              </a:pathLst>
            </a:custGeom>
            <a:solidFill>
              <a:srgbClr val="373850"/>
            </a:solidFill>
          </p:spPr>
          <p:txBody>
            <a:bodyPr wrap="square" lIns="0" tIns="0" rIns="0" bIns="0" rtlCol="0"/>
            <a:lstStyle/>
            <a:p>
              <a:endParaRPr dirty="0"/>
            </a:p>
          </p:txBody>
        </p:sp>
      </p:grpSp>
      <p:sp>
        <p:nvSpPr>
          <p:cNvPr id="5" name="object 5"/>
          <p:cNvSpPr/>
          <p:nvPr/>
        </p:nvSpPr>
        <p:spPr>
          <a:xfrm>
            <a:off x="0" y="7734300"/>
            <a:ext cx="2743200" cy="2552700"/>
          </a:xfrm>
          <a:custGeom>
            <a:avLst/>
            <a:gdLst/>
            <a:ahLst/>
            <a:cxnLst/>
            <a:rect l="l" t="t" r="r" b="b"/>
            <a:pathLst>
              <a:path w="4976495" h="3594734">
                <a:moveTo>
                  <a:pt x="517393" y="0"/>
                </a:moveTo>
                <a:lnTo>
                  <a:pt x="562497" y="462"/>
                </a:lnTo>
                <a:lnTo>
                  <a:pt x="607585" y="1850"/>
                </a:lnTo>
                <a:lnTo>
                  <a:pt x="652641" y="4163"/>
                </a:lnTo>
                <a:lnTo>
                  <a:pt x="697649" y="7401"/>
                </a:lnTo>
                <a:lnTo>
                  <a:pt x="742594" y="11564"/>
                </a:lnTo>
                <a:lnTo>
                  <a:pt x="787460" y="16652"/>
                </a:lnTo>
                <a:lnTo>
                  <a:pt x="832230" y="22666"/>
                </a:lnTo>
                <a:lnTo>
                  <a:pt x="876889" y="29604"/>
                </a:lnTo>
                <a:lnTo>
                  <a:pt x="921420" y="37468"/>
                </a:lnTo>
                <a:lnTo>
                  <a:pt x="965809" y="46257"/>
                </a:lnTo>
                <a:lnTo>
                  <a:pt x="1010038" y="55971"/>
                </a:lnTo>
                <a:lnTo>
                  <a:pt x="1054093" y="66610"/>
                </a:lnTo>
                <a:lnTo>
                  <a:pt x="1097957" y="78174"/>
                </a:lnTo>
                <a:lnTo>
                  <a:pt x="1141614" y="90664"/>
                </a:lnTo>
                <a:lnTo>
                  <a:pt x="1185048" y="104078"/>
                </a:lnTo>
                <a:lnTo>
                  <a:pt x="1228244" y="118418"/>
                </a:lnTo>
                <a:lnTo>
                  <a:pt x="1271185" y="133683"/>
                </a:lnTo>
                <a:lnTo>
                  <a:pt x="1313856" y="149873"/>
                </a:lnTo>
                <a:lnTo>
                  <a:pt x="1356240" y="166988"/>
                </a:lnTo>
                <a:lnTo>
                  <a:pt x="1398322" y="185028"/>
                </a:lnTo>
                <a:lnTo>
                  <a:pt x="1440086" y="203994"/>
                </a:lnTo>
                <a:lnTo>
                  <a:pt x="1481516" y="223884"/>
                </a:lnTo>
                <a:lnTo>
                  <a:pt x="1522596" y="244700"/>
                </a:lnTo>
                <a:lnTo>
                  <a:pt x="1563310" y="266441"/>
                </a:lnTo>
                <a:lnTo>
                  <a:pt x="1603642" y="289107"/>
                </a:lnTo>
                <a:lnTo>
                  <a:pt x="1643576" y="312698"/>
                </a:lnTo>
                <a:lnTo>
                  <a:pt x="1683097" y="337215"/>
                </a:lnTo>
                <a:lnTo>
                  <a:pt x="1722188" y="362656"/>
                </a:lnTo>
                <a:lnTo>
                  <a:pt x="1760833" y="389023"/>
                </a:lnTo>
                <a:lnTo>
                  <a:pt x="1799017" y="416314"/>
                </a:lnTo>
                <a:lnTo>
                  <a:pt x="1836724" y="444531"/>
                </a:lnTo>
                <a:lnTo>
                  <a:pt x="1873937" y="473673"/>
                </a:lnTo>
                <a:lnTo>
                  <a:pt x="1910642" y="503741"/>
                </a:lnTo>
                <a:lnTo>
                  <a:pt x="1946821" y="534733"/>
                </a:lnTo>
                <a:lnTo>
                  <a:pt x="1982459" y="566650"/>
                </a:lnTo>
                <a:lnTo>
                  <a:pt x="2017540" y="599493"/>
                </a:lnTo>
                <a:lnTo>
                  <a:pt x="2052049" y="633261"/>
                </a:lnTo>
                <a:lnTo>
                  <a:pt x="4768960" y="3351256"/>
                </a:lnTo>
                <a:lnTo>
                  <a:pt x="4806407" y="3389664"/>
                </a:lnTo>
                <a:lnTo>
                  <a:pt x="4842849" y="3428937"/>
                </a:lnTo>
                <a:lnTo>
                  <a:pt x="4878286" y="3469077"/>
                </a:lnTo>
                <a:lnTo>
                  <a:pt x="4912719" y="3510082"/>
                </a:lnTo>
                <a:lnTo>
                  <a:pt x="4946148" y="3551952"/>
                </a:lnTo>
                <a:lnTo>
                  <a:pt x="4975890" y="3591152"/>
                </a:lnTo>
                <a:lnTo>
                  <a:pt x="4975890" y="3594688"/>
                </a:lnTo>
                <a:lnTo>
                  <a:pt x="0" y="3594688"/>
                </a:lnTo>
                <a:lnTo>
                  <a:pt x="0" y="61952"/>
                </a:lnTo>
                <a:lnTo>
                  <a:pt x="68992" y="46257"/>
                </a:lnTo>
                <a:lnTo>
                  <a:pt x="113378" y="37468"/>
                </a:lnTo>
                <a:lnTo>
                  <a:pt x="157907" y="29604"/>
                </a:lnTo>
                <a:lnTo>
                  <a:pt x="202564" y="22666"/>
                </a:lnTo>
                <a:lnTo>
                  <a:pt x="247332" y="16652"/>
                </a:lnTo>
                <a:lnTo>
                  <a:pt x="292196" y="11564"/>
                </a:lnTo>
                <a:lnTo>
                  <a:pt x="337140" y="7401"/>
                </a:lnTo>
                <a:lnTo>
                  <a:pt x="382147" y="4163"/>
                </a:lnTo>
                <a:lnTo>
                  <a:pt x="427203" y="1850"/>
                </a:lnTo>
                <a:lnTo>
                  <a:pt x="472290" y="462"/>
                </a:lnTo>
                <a:lnTo>
                  <a:pt x="517393" y="0"/>
                </a:lnTo>
                <a:close/>
              </a:path>
            </a:pathLst>
          </a:custGeom>
          <a:solidFill>
            <a:srgbClr val="373850"/>
          </a:solidFill>
        </p:spPr>
        <p:txBody>
          <a:bodyPr wrap="square" lIns="0" tIns="0" rIns="0" bIns="0" rtlCol="0"/>
          <a:lstStyle/>
          <a:p>
            <a:endParaRPr dirty="0"/>
          </a:p>
        </p:txBody>
      </p:sp>
      <p:sp>
        <p:nvSpPr>
          <p:cNvPr id="10" name="object 10"/>
          <p:cNvSpPr txBox="1"/>
          <p:nvPr/>
        </p:nvSpPr>
        <p:spPr>
          <a:xfrm>
            <a:off x="1706512" y="2228606"/>
            <a:ext cx="15015822" cy="7029488"/>
          </a:xfrm>
          <a:prstGeom prst="rect">
            <a:avLst/>
          </a:prstGeom>
        </p:spPr>
        <p:txBody>
          <a:bodyPr vert="horz" wrap="square" lIns="0" tIns="12065" rIns="0" bIns="0" rtlCol="0">
            <a:spAutoFit/>
          </a:bodyPr>
          <a:lstStyle/>
          <a:p>
            <a:pPr marL="342900" indent="-342900">
              <a:buFont typeface="Wingdings" panose="05000000000000000000" pitchFamily="2" charset="2"/>
              <a:buChar char="v"/>
            </a:pPr>
            <a:r>
              <a:rPr lang="en-US" sz="2400" b="1" dirty="0">
                <a:latin typeface="Comic Sans MS" panose="030F0702030302020204" pitchFamily="66" charset="0"/>
              </a:rPr>
              <a:t>In addition to the basic calculators, green information systems also source external regulatory data (such as permissible emission figures), store, analyze, and broadcast the results that enable monitoring and improvement of performance of the organization. That organizational specific green information systems need to be much more sophisticated than the basic calculators provided by the regulatory bodies (</a:t>
            </a:r>
            <a:r>
              <a:rPr lang="en-US" sz="2400" b="1" dirty="0" err="1">
                <a:latin typeface="Comic Sans MS" panose="030F0702030302020204" pitchFamily="66" charset="0"/>
              </a:rPr>
              <a:t>Unhelkar</a:t>
            </a:r>
            <a:r>
              <a:rPr lang="en-US" sz="2400" b="1" dirty="0">
                <a:latin typeface="Comic Sans MS" panose="030F0702030302020204" pitchFamily="66" charset="0"/>
              </a:rPr>
              <a:t> and Philipson, 2009).</a:t>
            </a:r>
          </a:p>
          <a:p>
            <a:endParaRPr lang="en-US" sz="2400" b="1" dirty="0">
              <a:latin typeface="Comic Sans MS" panose="030F0702030302020204" pitchFamily="66" charset="0"/>
            </a:endParaRPr>
          </a:p>
          <a:p>
            <a:pPr marL="342900" indent="-342900">
              <a:buFont typeface="Wingdings" panose="05000000000000000000" pitchFamily="2" charset="2"/>
              <a:buChar char="v"/>
            </a:pPr>
            <a:r>
              <a:rPr lang="en-US" sz="2400" b="1" dirty="0">
                <a:latin typeface="Comic Sans MS" panose="030F0702030302020204" pitchFamily="66" charset="0"/>
              </a:rPr>
              <a:t>An example of such mandatory reporting requirements is the Australian government regulation. On October 31, 2009, approximately 1000 Australian businesses fell under the mandatory reporting requirements for the carbon emitters above 150kT per annum (National Greenhouse and Energy Reporting Act, 2007).</a:t>
            </a:r>
          </a:p>
          <a:p>
            <a:r>
              <a:rPr lang="en-US" sz="2400" b="1" dirty="0">
                <a:latin typeface="Comic Sans MS" panose="030F0702030302020204" pitchFamily="66" charset="0"/>
              </a:rPr>
              <a:t> </a:t>
            </a:r>
            <a:endParaRPr lang="en-IN" sz="2400" b="1" dirty="0">
              <a:latin typeface="Comic Sans MS" panose="030F0702030302020204" pitchFamily="66" charset="0"/>
            </a:endParaRPr>
          </a:p>
          <a:p>
            <a:pPr marL="342900" indent="-342900">
              <a:buFont typeface="Wingdings" panose="05000000000000000000" pitchFamily="2" charset="2"/>
              <a:buChar char="v"/>
            </a:pPr>
            <a:r>
              <a:rPr lang="en-US" sz="2400" b="1" dirty="0">
                <a:latin typeface="Comic Sans MS" panose="030F0702030302020204" pitchFamily="66" charset="0"/>
              </a:rPr>
              <a:t>Another example is of the American Clean Energy and Security Act that was passed to reduce emissions by 17% in year 2020 (compared with 2005 levels) and around 80% by 2050 (this legislation is yet to reach a vote in the Senate). That also has a mandatory target of a 20% reduction in greenhouse gases by 2020 (compared with 1990) ---- with particular emphasis on the cap-and-trade EU Emissions Trading Scheme (EU ETS), that covers major emitters of CO2.</a:t>
            </a:r>
          </a:p>
          <a:p>
            <a:endParaRPr lang="en-IN" sz="2400" b="1" dirty="0">
              <a:latin typeface="Comic Sans MS" panose="030F0702030302020204" pitchFamily="66" charset="0"/>
            </a:endParaRPr>
          </a:p>
          <a:p>
            <a:pPr marL="342900" indent="-342900">
              <a:buFont typeface="Wingdings" panose="05000000000000000000" pitchFamily="2" charset="2"/>
              <a:buChar char="v"/>
            </a:pPr>
            <a:r>
              <a:rPr lang="en-US" sz="2400" b="1" dirty="0">
                <a:latin typeface="Comic Sans MS" panose="030F0702030302020204" pitchFamily="66" charset="0"/>
              </a:rPr>
              <a:t>Finally, the UK government has also passed legislation in November 2008 that aims to achieve emissions reduction of at least 26% by 2020 and 80% by 2050, against a 1990 baseline.</a:t>
            </a:r>
          </a:p>
        </p:txBody>
      </p:sp>
      <p:sp>
        <p:nvSpPr>
          <p:cNvPr id="12" name="object 12"/>
          <p:cNvSpPr/>
          <p:nvPr/>
        </p:nvSpPr>
        <p:spPr>
          <a:xfrm>
            <a:off x="0" y="1034414"/>
            <a:ext cx="1581254" cy="1000023"/>
          </a:xfrm>
          <a:prstGeom prst="rect">
            <a:avLst/>
          </a:prstGeom>
          <a:blipFill>
            <a:blip r:embed="rId2" cstate="print"/>
            <a:stretch>
              <a:fillRect/>
            </a:stretch>
          </a:blipFill>
        </p:spPr>
        <p:txBody>
          <a:bodyPr wrap="square" lIns="0" tIns="0" rIns="0" bIns="0" rtlCol="0"/>
          <a:lstStyle/>
          <a:p>
            <a:endParaRPr/>
          </a:p>
        </p:txBody>
      </p:sp>
      <p:sp>
        <p:nvSpPr>
          <p:cNvPr id="13" name="object 13"/>
          <p:cNvSpPr/>
          <p:nvPr/>
        </p:nvSpPr>
        <p:spPr>
          <a:xfrm>
            <a:off x="16722334" y="8758092"/>
            <a:ext cx="1310594" cy="1000004"/>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23735324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object 6"/>
          <p:cNvSpPr txBox="1">
            <a:spLocks noGrp="1"/>
          </p:cNvSpPr>
          <p:nvPr>
            <p:ph type="body" idx="1"/>
          </p:nvPr>
        </p:nvSpPr>
        <p:spPr>
          <a:xfrm>
            <a:off x="1952269" y="2522927"/>
            <a:ext cx="13469061" cy="5729197"/>
          </a:xfrm>
          <a:prstGeom prst="rect">
            <a:avLst/>
          </a:prstGeom>
        </p:spPr>
        <p:txBody>
          <a:bodyPr vert="horz" wrap="square" lIns="0" tIns="12700" rIns="0" bIns="0" rtlCol="0">
            <a:spAutoFit/>
          </a:bodyPr>
          <a:lstStyle/>
          <a:p>
            <a:pPr marL="355600" marR="5080" indent="-342900">
              <a:lnSpc>
                <a:spcPct val="132800"/>
              </a:lnSpc>
              <a:spcBef>
                <a:spcPts val="100"/>
              </a:spcBef>
              <a:buFont typeface="Wingdings" panose="05000000000000000000" pitchFamily="2" charset="2"/>
              <a:buChar char="v"/>
            </a:pPr>
            <a:r>
              <a:rPr lang="en-US" sz="2800" b="1" dirty="0">
                <a:latin typeface="Comic Sans MS" panose="030F0702030302020204" pitchFamily="66" charset="0"/>
              </a:rPr>
              <a:t>Environmental legislations put together by governing bodies have a greater enforcing power than the aforementioned social opinions. </a:t>
            </a:r>
          </a:p>
          <a:p>
            <a:pPr marL="355600" marR="5080" indent="-342900">
              <a:lnSpc>
                <a:spcPct val="132800"/>
              </a:lnSpc>
              <a:spcBef>
                <a:spcPts val="100"/>
              </a:spcBef>
              <a:buFont typeface="Wingdings" panose="05000000000000000000" pitchFamily="2" charset="2"/>
              <a:buChar char="v"/>
            </a:pPr>
            <a:r>
              <a:rPr lang="en-US" sz="2800" b="1" dirty="0">
                <a:latin typeface="Comic Sans MS" panose="030F0702030302020204" pitchFamily="66" charset="0"/>
              </a:rPr>
              <a:t>For example, in Australia, it is now legally binding for an organization emitting more than 150 KT (kilo tone) of carbon to calculate and report it to the government on an annual basis.</a:t>
            </a:r>
          </a:p>
          <a:p>
            <a:pPr marL="355600" marR="5080" indent="-342900">
              <a:lnSpc>
                <a:spcPct val="132800"/>
              </a:lnSpc>
              <a:spcBef>
                <a:spcPts val="100"/>
              </a:spcBef>
              <a:buFont typeface="Wingdings" panose="05000000000000000000" pitchFamily="2" charset="2"/>
              <a:buChar char="v"/>
            </a:pPr>
            <a:r>
              <a:rPr lang="en-US" sz="2800" b="1" dirty="0">
                <a:latin typeface="Comic Sans MS" panose="030F0702030302020204" pitchFamily="66" charset="0"/>
              </a:rPr>
              <a:t>Regulatory and legal requirements now make it mandatory for organizations to comply with carbon emission requirements.</a:t>
            </a:r>
          </a:p>
          <a:p>
            <a:pPr marL="355600" marR="5080" indent="-342900">
              <a:lnSpc>
                <a:spcPct val="132800"/>
              </a:lnSpc>
              <a:spcBef>
                <a:spcPts val="100"/>
              </a:spcBef>
              <a:buFont typeface="Wingdings" panose="05000000000000000000" pitchFamily="2" charset="2"/>
              <a:buChar char="v"/>
            </a:pPr>
            <a:r>
              <a:rPr lang="en-US" sz="2800" b="1" dirty="0">
                <a:latin typeface="Comic Sans MS" panose="030F0702030302020204" pitchFamily="66" charset="0"/>
              </a:rPr>
              <a:t>Formation of a comprehensive environmentally responsible strategy is then undertaken to ensure that the organization is compliant with the legal requirements.</a:t>
            </a:r>
            <a:endParaRPr lang="en-US" sz="2800" b="1" dirty="0">
              <a:latin typeface="Comic Sans MS" panose="030F0702030302020204" pitchFamily="66" charset="0"/>
              <a:cs typeface="Verdana"/>
            </a:endParaRPr>
          </a:p>
        </p:txBody>
      </p:sp>
      <p:sp>
        <p:nvSpPr>
          <p:cNvPr id="8" name="object 8"/>
          <p:cNvSpPr/>
          <p:nvPr/>
        </p:nvSpPr>
        <p:spPr>
          <a:xfrm>
            <a:off x="12725400" y="0"/>
            <a:ext cx="5562600" cy="4218582"/>
          </a:xfrm>
          <a:custGeom>
            <a:avLst/>
            <a:gdLst/>
            <a:ahLst/>
            <a:cxnLst/>
            <a:rect l="l" t="t" r="r" b="b"/>
            <a:pathLst>
              <a:path w="5975350" h="5388610">
                <a:moveTo>
                  <a:pt x="5974810" y="5388274"/>
                </a:moveTo>
                <a:lnTo>
                  <a:pt x="5908443" y="5370226"/>
                </a:lnTo>
                <a:lnTo>
                  <a:pt x="5864759" y="5357483"/>
                </a:lnTo>
                <a:lnTo>
                  <a:pt x="5821222" y="5344134"/>
                </a:lnTo>
                <a:lnTo>
                  <a:pt x="5777838" y="5330178"/>
                </a:lnTo>
                <a:lnTo>
                  <a:pt x="5734616" y="5315615"/>
                </a:lnTo>
                <a:lnTo>
                  <a:pt x="5691560" y="5300445"/>
                </a:lnTo>
                <a:lnTo>
                  <a:pt x="5648679" y="5284668"/>
                </a:lnTo>
                <a:lnTo>
                  <a:pt x="5605980" y="5268285"/>
                </a:lnTo>
                <a:lnTo>
                  <a:pt x="5563468" y="5251295"/>
                </a:lnTo>
                <a:lnTo>
                  <a:pt x="5521151" y="5233698"/>
                </a:lnTo>
                <a:lnTo>
                  <a:pt x="5479035" y="5215494"/>
                </a:lnTo>
                <a:lnTo>
                  <a:pt x="5437128" y="5196684"/>
                </a:lnTo>
                <a:lnTo>
                  <a:pt x="5395437" y="5177267"/>
                </a:lnTo>
                <a:lnTo>
                  <a:pt x="5353967" y="5157243"/>
                </a:lnTo>
                <a:lnTo>
                  <a:pt x="5312727" y="5136612"/>
                </a:lnTo>
                <a:lnTo>
                  <a:pt x="5271722" y="5115374"/>
                </a:lnTo>
                <a:lnTo>
                  <a:pt x="5230960" y="5093530"/>
                </a:lnTo>
                <a:lnTo>
                  <a:pt x="5190448" y="5071079"/>
                </a:lnTo>
                <a:lnTo>
                  <a:pt x="5150192" y="5048021"/>
                </a:lnTo>
                <a:lnTo>
                  <a:pt x="5110199" y="5024356"/>
                </a:lnTo>
                <a:lnTo>
                  <a:pt x="5070476" y="5000084"/>
                </a:lnTo>
                <a:lnTo>
                  <a:pt x="5031030" y="4975206"/>
                </a:lnTo>
                <a:lnTo>
                  <a:pt x="4991867" y="4949721"/>
                </a:lnTo>
                <a:lnTo>
                  <a:pt x="4952996" y="4923629"/>
                </a:lnTo>
                <a:lnTo>
                  <a:pt x="4914421" y="4896930"/>
                </a:lnTo>
                <a:lnTo>
                  <a:pt x="4876151" y="4869624"/>
                </a:lnTo>
                <a:lnTo>
                  <a:pt x="4838192" y="4841712"/>
                </a:lnTo>
                <a:lnTo>
                  <a:pt x="4800550" y="4813193"/>
                </a:lnTo>
                <a:lnTo>
                  <a:pt x="4763234" y="4784067"/>
                </a:lnTo>
                <a:lnTo>
                  <a:pt x="4726249" y="4754334"/>
                </a:lnTo>
                <a:lnTo>
                  <a:pt x="4689602" y="4723995"/>
                </a:lnTo>
                <a:lnTo>
                  <a:pt x="4653301" y="4693049"/>
                </a:lnTo>
                <a:lnTo>
                  <a:pt x="4617352" y="4661496"/>
                </a:lnTo>
                <a:lnTo>
                  <a:pt x="4581762" y="4629336"/>
                </a:lnTo>
                <a:lnTo>
                  <a:pt x="4546537" y="4596569"/>
                </a:lnTo>
                <a:lnTo>
                  <a:pt x="4511685" y="4563196"/>
                </a:lnTo>
                <a:lnTo>
                  <a:pt x="4477213" y="4529216"/>
                </a:lnTo>
                <a:lnTo>
                  <a:pt x="320680" y="372305"/>
                </a:lnTo>
                <a:lnTo>
                  <a:pt x="286122" y="337219"/>
                </a:lnTo>
                <a:lnTo>
                  <a:pt x="252118" y="301657"/>
                </a:lnTo>
                <a:lnTo>
                  <a:pt x="218667" y="265618"/>
                </a:lnTo>
                <a:lnTo>
                  <a:pt x="185769" y="229102"/>
                </a:lnTo>
                <a:lnTo>
                  <a:pt x="153424" y="192110"/>
                </a:lnTo>
                <a:lnTo>
                  <a:pt x="121633" y="154641"/>
                </a:lnTo>
                <a:lnTo>
                  <a:pt x="90395" y="116695"/>
                </a:lnTo>
                <a:lnTo>
                  <a:pt x="59710" y="78273"/>
                </a:lnTo>
                <a:lnTo>
                  <a:pt x="29578" y="39375"/>
                </a:lnTo>
                <a:lnTo>
                  <a:pt x="0" y="0"/>
                </a:lnTo>
                <a:lnTo>
                  <a:pt x="5974810" y="0"/>
                </a:lnTo>
                <a:lnTo>
                  <a:pt x="5974810" y="5388274"/>
                </a:lnTo>
                <a:close/>
              </a:path>
            </a:pathLst>
          </a:custGeom>
          <a:solidFill>
            <a:srgbClr val="373850"/>
          </a:solidFill>
        </p:spPr>
        <p:txBody>
          <a:bodyPr wrap="square" lIns="0" tIns="0" rIns="0" bIns="0" rtlCol="0"/>
          <a:lstStyle/>
          <a:p>
            <a:endParaRPr/>
          </a:p>
        </p:txBody>
      </p:sp>
      <p:grpSp>
        <p:nvGrpSpPr>
          <p:cNvPr id="9" name="object 9"/>
          <p:cNvGrpSpPr/>
          <p:nvPr/>
        </p:nvGrpSpPr>
        <p:grpSpPr>
          <a:xfrm>
            <a:off x="2531" y="5257901"/>
            <a:ext cx="4769485" cy="5027930"/>
            <a:chOff x="2531" y="5257901"/>
            <a:chExt cx="4769485" cy="5027930"/>
          </a:xfrm>
        </p:grpSpPr>
        <p:sp>
          <p:nvSpPr>
            <p:cNvPr id="10" name="object 10"/>
            <p:cNvSpPr/>
            <p:nvPr/>
          </p:nvSpPr>
          <p:spPr>
            <a:xfrm>
              <a:off x="2531" y="8256718"/>
              <a:ext cx="4769485" cy="2028825"/>
            </a:xfrm>
            <a:custGeom>
              <a:avLst/>
              <a:gdLst/>
              <a:ahLst/>
              <a:cxnLst/>
              <a:rect l="l" t="t" r="r" b="b"/>
              <a:pathLst>
                <a:path w="4769485" h="2028825">
                  <a:moveTo>
                    <a:pt x="2252245" y="0"/>
                  </a:moveTo>
                  <a:lnTo>
                    <a:pt x="2297125" y="810"/>
                  </a:lnTo>
                  <a:lnTo>
                    <a:pt x="2341956" y="3243"/>
                  </a:lnTo>
                  <a:lnTo>
                    <a:pt x="2386690" y="7298"/>
                  </a:lnTo>
                  <a:lnTo>
                    <a:pt x="2431275" y="12974"/>
                  </a:lnTo>
                  <a:lnTo>
                    <a:pt x="2475665" y="20272"/>
                  </a:lnTo>
                  <a:lnTo>
                    <a:pt x="2519809" y="29192"/>
                  </a:lnTo>
                  <a:lnTo>
                    <a:pt x="2563658" y="39734"/>
                  </a:lnTo>
                  <a:lnTo>
                    <a:pt x="2607163" y="51898"/>
                  </a:lnTo>
                  <a:lnTo>
                    <a:pt x="2650275" y="65683"/>
                  </a:lnTo>
                  <a:lnTo>
                    <a:pt x="2692945" y="81091"/>
                  </a:lnTo>
                  <a:lnTo>
                    <a:pt x="2735123" y="98120"/>
                  </a:lnTo>
                  <a:lnTo>
                    <a:pt x="2776761" y="116771"/>
                  </a:lnTo>
                  <a:lnTo>
                    <a:pt x="2817809" y="137044"/>
                  </a:lnTo>
                  <a:lnTo>
                    <a:pt x="2858218" y="158938"/>
                  </a:lnTo>
                  <a:lnTo>
                    <a:pt x="2897939" y="182455"/>
                  </a:lnTo>
                  <a:lnTo>
                    <a:pt x="2936922" y="207593"/>
                  </a:lnTo>
                  <a:lnTo>
                    <a:pt x="2975119" y="234353"/>
                  </a:lnTo>
                  <a:lnTo>
                    <a:pt x="3012481" y="262735"/>
                  </a:lnTo>
                  <a:lnTo>
                    <a:pt x="3048957" y="292739"/>
                  </a:lnTo>
                  <a:lnTo>
                    <a:pt x="3084500" y="324365"/>
                  </a:lnTo>
                  <a:lnTo>
                    <a:pt x="3119059" y="357612"/>
                  </a:lnTo>
                  <a:lnTo>
                    <a:pt x="4653644" y="1892506"/>
                  </a:lnTo>
                  <a:lnTo>
                    <a:pt x="4685157" y="1925224"/>
                  </a:lnTo>
                  <a:lnTo>
                    <a:pt x="4715394" y="1959041"/>
                  </a:lnTo>
                  <a:lnTo>
                    <a:pt x="4744354" y="1993959"/>
                  </a:lnTo>
                  <a:lnTo>
                    <a:pt x="4769478" y="2026645"/>
                  </a:lnTo>
                  <a:lnTo>
                    <a:pt x="4769478" y="2028513"/>
                  </a:lnTo>
                  <a:lnTo>
                    <a:pt x="0" y="2028513"/>
                  </a:lnTo>
                  <a:lnTo>
                    <a:pt x="0" y="1743431"/>
                  </a:lnTo>
                  <a:lnTo>
                    <a:pt x="1385539" y="357612"/>
                  </a:lnTo>
                  <a:lnTo>
                    <a:pt x="1420089" y="324365"/>
                  </a:lnTo>
                  <a:lnTo>
                    <a:pt x="1455621" y="292739"/>
                  </a:lnTo>
                  <a:lnTo>
                    <a:pt x="1492089" y="262735"/>
                  </a:lnTo>
                  <a:lnTo>
                    <a:pt x="1529442" y="234353"/>
                  </a:lnTo>
                  <a:lnTo>
                    <a:pt x="1567631" y="207593"/>
                  </a:lnTo>
                  <a:lnTo>
                    <a:pt x="1606606" y="182455"/>
                  </a:lnTo>
                  <a:lnTo>
                    <a:pt x="1646320" y="158938"/>
                  </a:lnTo>
                  <a:lnTo>
                    <a:pt x="1686722" y="137044"/>
                  </a:lnTo>
                  <a:lnTo>
                    <a:pt x="1727764" y="116771"/>
                  </a:lnTo>
                  <a:lnTo>
                    <a:pt x="1769396" y="98120"/>
                  </a:lnTo>
                  <a:lnTo>
                    <a:pt x="1811569" y="81091"/>
                  </a:lnTo>
                  <a:lnTo>
                    <a:pt x="1854234" y="65683"/>
                  </a:lnTo>
                  <a:lnTo>
                    <a:pt x="1897342" y="51898"/>
                  </a:lnTo>
                  <a:lnTo>
                    <a:pt x="1940844" y="39734"/>
                  </a:lnTo>
                  <a:lnTo>
                    <a:pt x="1984690" y="29192"/>
                  </a:lnTo>
                  <a:lnTo>
                    <a:pt x="2028831" y="20272"/>
                  </a:lnTo>
                  <a:lnTo>
                    <a:pt x="2073218" y="12974"/>
                  </a:lnTo>
                  <a:lnTo>
                    <a:pt x="2117802" y="7298"/>
                  </a:lnTo>
                  <a:lnTo>
                    <a:pt x="2162534" y="3243"/>
                  </a:lnTo>
                  <a:lnTo>
                    <a:pt x="2207365" y="810"/>
                  </a:lnTo>
                  <a:lnTo>
                    <a:pt x="2252245" y="0"/>
                  </a:lnTo>
                  <a:close/>
                </a:path>
              </a:pathLst>
            </a:custGeom>
            <a:solidFill>
              <a:srgbClr val="373850"/>
            </a:solidFill>
          </p:spPr>
          <p:txBody>
            <a:bodyPr wrap="square" lIns="0" tIns="0" rIns="0" bIns="0" rtlCol="0"/>
            <a:lstStyle/>
            <a:p>
              <a:endParaRPr/>
            </a:p>
          </p:txBody>
        </p:sp>
        <p:sp>
          <p:nvSpPr>
            <p:cNvPr id="11" name="object 11"/>
            <p:cNvSpPr/>
            <p:nvPr/>
          </p:nvSpPr>
          <p:spPr>
            <a:xfrm>
              <a:off x="2531" y="5257901"/>
              <a:ext cx="1635760" cy="4290060"/>
            </a:xfrm>
            <a:custGeom>
              <a:avLst/>
              <a:gdLst/>
              <a:ahLst/>
              <a:cxnLst/>
              <a:rect l="l" t="t" r="r" b="b"/>
              <a:pathLst>
                <a:path w="1635760" h="4290059">
                  <a:moveTo>
                    <a:pt x="0" y="0"/>
                  </a:moveTo>
                  <a:lnTo>
                    <a:pt x="1277635" y="1277893"/>
                  </a:lnTo>
                  <a:lnTo>
                    <a:pt x="1310876" y="1312453"/>
                  </a:lnTo>
                  <a:lnTo>
                    <a:pt x="1342495" y="1347996"/>
                  </a:lnTo>
                  <a:lnTo>
                    <a:pt x="1372493" y="1384473"/>
                  </a:lnTo>
                  <a:lnTo>
                    <a:pt x="1400869" y="1421836"/>
                  </a:lnTo>
                  <a:lnTo>
                    <a:pt x="1427624" y="1460035"/>
                  </a:lnTo>
                  <a:lnTo>
                    <a:pt x="1452757" y="1499020"/>
                  </a:lnTo>
                  <a:lnTo>
                    <a:pt x="1476269" y="1538744"/>
                  </a:lnTo>
                  <a:lnTo>
                    <a:pt x="1498159" y="1579155"/>
                  </a:lnTo>
                  <a:lnTo>
                    <a:pt x="1518428" y="1620207"/>
                  </a:lnTo>
                  <a:lnTo>
                    <a:pt x="1537075" y="1661848"/>
                  </a:lnTo>
                  <a:lnTo>
                    <a:pt x="1554101" y="1704031"/>
                  </a:lnTo>
                  <a:lnTo>
                    <a:pt x="1569505" y="1746705"/>
                  </a:lnTo>
                  <a:lnTo>
                    <a:pt x="1583288" y="1789822"/>
                  </a:lnTo>
                  <a:lnTo>
                    <a:pt x="1595449" y="1833333"/>
                  </a:lnTo>
                  <a:lnTo>
                    <a:pt x="1605989" y="1877188"/>
                  </a:lnTo>
                  <a:lnTo>
                    <a:pt x="1614907" y="1921338"/>
                  </a:lnTo>
                  <a:lnTo>
                    <a:pt x="1622204" y="1965735"/>
                  </a:lnTo>
                  <a:lnTo>
                    <a:pt x="1627879" y="2010328"/>
                  </a:lnTo>
                  <a:lnTo>
                    <a:pt x="1631933" y="2055069"/>
                  </a:lnTo>
                  <a:lnTo>
                    <a:pt x="1634365" y="2099909"/>
                  </a:lnTo>
                  <a:lnTo>
                    <a:pt x="1635176" y="2144798"/>
                  </a:lnTo>
                  <a:lnTo>
                    <a:pt x="1634365" y="2189687"/>
                  </a:lnTo>
                  <a:lnTo>
                    <a:pt x="1631933" y="2234527"/>
                  </a:lnTo>
                  <a:lnTo>
                    <a:pt x="1627879" y="2279270"/>
                  </a:lnTo>
                  <a:lnTo>
                    <a:pt x="1622204" y="2323865"/>
                  </a:lnTo>
                  <a:lnTo>
                    <a:pt x="1614907" y="2368263"/>
                  </a:lnTo>
                  <a:lnTo>
                    <a:pt x="1605989" y="2412416"/>
                  </a:lnTo>
                  <a:lnTo>
                    <a:pt x="1595449" y="2456275"/>
                  </a:lnTo>
                  <a:lnTo>
                    <a:pt x="1583288" y="2499789"/>
                  </a:lnTo>
                  <a:lnTo>
                    <a:pt x="1569505" y="2542910"/>
                  </a:lnTo>
                  <a:lnTo>
                    <a:pt x="1554101" y="2585590"/>
                  </a:lnTo>
                  <a:lnTo>
                    <a:pt x="1537075" y="2627777"/>
                  </a:lnTo>
                  <a:lnTo>
                    <a:pt x="1518428" y="2669424"/>
                  </a:lnTo>
                  <a:lnTo>
                    <a:pt x="1498159" y="2710482"/>
                  </a:lnTo>
                  <a:lnTo>
                    <a:pt x="1476269" y="2750900"/>
                  </a:lnTo>
                  <a:lnTo>
                    <a:pt x="1452757" y="2790631"/>
                  </a:lnTo>
                  <a:lnTo>
                    <a:pt x="1427624" y="2829624"/>
                  </a:lnTo>
                  <a:lnTo>
                    <a:pt x="1400869" y="2867831"/>
                  </a:lnTo>
                  <a:lnTo>
                    <a:pt x="1372493" y="2905202"/>
                  </a:lnTo>
                  <a:lnTo>
                    <a:pt x="1342495" y="2941689"/>
                  </a:lnTo>
                  <a:lnTo>
                    <a:pt x="1310876" y="2977242"/>
                  </a:lnTo>
                  <a:lnTo>
                    <a:pt x="1277635" y="3011811"/>
                  </a:lnTo>
                  <a:lnTo>
                    <a:pt x="0" y="4289705"/>
                  </a:lnTo>
                  <a:lnTo>
                    <a:pt x="0" y="0"/>
                  </a:lnTo>
                  <a:close/>
                </a:path>
              </a:pathLst>
            </a:custGeom>
            <a:solidFill>
              <a:srgbClr val="38C697"/>
            </a:solidFill>
          </p:spPr>
          <p:txBody>
            <a:bodyPr wrap="square" lIns="0" tIns="0" rIns="0" bIns="0" rtlCol="0"/>
            <a:lstStyle/>
            <a:p>
              <a:endParaRPr/>
            </a:p>
          </p:txBody>
        </p:sp>
      </p:grpSp>
      <p:sp>
        <p:nvSpPr>
          <p:cNvPr id="12" name="object 12"/>
          <p:cNvSpPr/>
          <p:nvPr/>
        </p:nvSpPr>
        <p:spPr>
          <a:xfrm>
            <a:off x="96639" y="985207"/>
            <a:ext cx="1581254" cy="1000023"/>
          </a:xfrm>
          <a:prstGeom prst="rect">
            <a:avLst/>
          </a:prstGeom>
          <a:blipFill>
            <a:blip r:embed="rId2" cstate="print"/>
            <a:stretch>
              <a:fillRect/>
            </a:stretch>
          </a:blipFill>
        </p:spPr>
        <p:txBody>
          <a:bodyPr wrap="square" lIns="0" tIns="0" rIns="0" bIns="0" rtlCol="0"/>
          <a:lstStyle/>
          <a:p>
            <a:endParaRPr/>
          </a:p>
        </p:txBody>
      </p:sp>
      <p:sp>
        <p:nvSpPr>
          <p:cNvPr id="13" name="object 13"/>
          <p:cNvSpPr/>
          <p:nvPr/>
        </p:nvSpPr>
        <p:spPr>
          <a:xfrm>
            <a:off x="16508121" y="8252124"/>
            <a:ext cx="1637768" cy="1000004"/>
          </a:xfrm>
          <a:prstGeom prst="rect">
            <a:avLst/>
          </a:prstGeom>
          <a:blipFill>
            <a:blip r:embed="rId3" cstate="print"/>
            <a:stretch>
              <a:fillRect/>
            </a:stretch>
          </a:blipFill>
        </p:spPr>
        <p:txBody>
          <a:bodyPr wrap="square" lIns="0" tIns="0" rIns="0" bIns="0" rtlCol="0"/>
          <a:lstStyle/>
          <a:p>
            <a:endParaRPr/>
          </a:p>
        </p:txBody>
      </p:sp>
      <p:sp>
        <p:nvSpPr>
          <p:cNvPr id="23" name="object 6">
            <a:extLst>
              <a:ext uri="{FF2B5EF4-FFF2-40B4-BE49-F238E27FC236}">
                <a16:creationId xmlns:a16="http://schemas.microsoft.com/office/drawing/2014/main" id="{AE16AA0E-6E8D-989D-5478-706B79901224}"/>
              </a:ext>
            </a:extLst>
          </p:cNvPr>
          <p:cNvSpPr txBox="1">
            <a:spLocks noGrp="1"/>
          </p:cNvSpPr>
          <p:nvPr>
            <p:ph type="title"/>
          </p:nvPr>
        </p:nvSpPr>
        <p:spPr>
          <a:xfrm>
            <a:off x="2209800" y="344913"/>
            <a:ext cx="6477000" cy="1892826"/>
          </a:xfrm>
          <a:prstGeom prst="rect">
            <a:avLst/>
          </a:prstGeom>
        </p:spPr>
        <p:txBody>
          <a:bodyPr vert="horz" wrap="square" lIns="0" tIns="15240" rIns="0" bIns="0" rtlCol="0">
            <a:spAutoFit/>
          </a:bodyPr>
          <a:lstStyle/>
          <a:p>
            <a:pPr marL="12700">
              <a:lnSpc>
                <a:spcPct val="100000"/>
              </a:lnSpc>
              <a:spcBef>
                <a:spcPts val="120"/>
              </a:spcBef>
            </a:pPr>
            <a:r>
              <a:rPr lang="en-US" sz="18300" spc="-3029" baseline="-5464" dirty="0"/>
              <a:t>3</a:t>
            </a:r>
            <a:r>
              <a:rPr sz="18300" spc="-3127" baseline="-5464" dirty="0"/>
              <a:t> </a:t>
            </a:r>
            <a:r>
              <a:rPr lang="en-US" sz="18300" spc="-3127" baseline="-5464" dirty="0"/>
              <a:t> </a:t>
            </a:r>
            <a:r>
              <a:rPr lang="en-US" spc="-105" dirty="0"/>
              <a:t>LEGAL</a:t>
            </a:r>
            <a:endParaRPr sz="40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object 6"/>
          <p:cNvSpPr txBox="1">
            <a:spLocks noGrp="1"/>
          </p:cNvSpPr>
          <p:nvPr>
            <p:ph type="body" idx="1"/>
          </p:nvPr>
        </p:nvSpPr>
        <p:spPr>
          <a:xfrm>
            <a:off x="1783344" y="2335265"/>
            <a:ext cx="14120848" cy="6045245"/>
          </a:xfrm>
          <a:prstGeom prst="rect">
            <a:avLst/>
          </a:prstGeom>
        </p:spPr>
        <p:txBody>
          <a:bodyPr vert="horz" wrap="square" lIns="0" tIns="12700" rIns="0" bIns="0" rtlCol="0">
            <a:spAutoFit/>
          </a:bodyPr>
          <a:lstStyle/>
          <a:p>
            <a:pPr marL="285750" indent="-285750">
              <a:buFont typeface="Wingdings" panose="05000000000000000000" pitchFamily="2" charset="2"/>
              <a:buChar char="v"/>
            </a:pPr>
            <a:r>
              <a:rPr lang="en-US" sz="2800" b="1" dirty="0">
                <a:latin typeface="Comic Sans MS" panose="030F0702030302020204" pitchFamily="66" charset="0"/>
              </a:rPr>
              <a:t>Legislative requirement is a major driver for vending organizations to revamp their architectures and designs that would enable easier recycling and reduce the issues associated with electronic waste that is generated at the end of the life of a equipment rather than the carbon generated during its operation.</a:t>
            </a:r>
          </a:p>
          <a:p>
            <a:endParaRPr lang="en-US" sz="2800" b="1" dirty="0">
              <a:latin typeface="Comic Sans MS" panose="030F0702030302020204" pitchFamily="66" charset="0"/>
            </a:endParaRPr>
          </a:p>
          <a:p>
            <a:pPr marL="285750" indent="-285750">
              <a:buFont typeface="Wingdings" panose="05000000000000000000" pitchFamily="2" charset="2"/>
              <a:buChar char="v"/>
            </a:pPr>
            <a:r>
              <a:rPr lang="en-US" sz="2800" b="1" dirty="0">
                <a:latin typeface="Comic Sans MS" panose="030F0702030302020204" pitchFamily="66" charset="0"/>
              </a:rPr>
              <a:t>Appropriateness and application of the legal, compliance requirements relating to the environment will change depending on the industry.</a:t>
            </a:r>
          </a:p>
          <a:p>
            <a:r>
              <a:rPr lang="en-US" sz="2800" b="1" dirty="0">
                <a:latin typeface="Comic Sans MS" panose="030F0702030302020204" pitchFamily="66" charset="0"/>
              </a:rPr>
              <a:t> </a:t>
            </a:r>
          </a:p>
          <a:p>
            <a:pPr marL="285750" indent="-285750">
              <a:buFont typeface="Wingdings" panose="05000000000000000000" pitchFamily="2" charset="2"/>
              <a:buChar char="v"/>
            </a:pPr>
            <a:r>
              <a:rPr lang="en-US" sz="2800" b="1" dirty="0">
                <a:latin typeface="Comic Sans MS" panose="030F0702030302020204" pitchFamily="66" charset="0"/>
              </a:rPr>
              <a:t>Eventually, legislative changes can drive markets and influence the strategic directions of organization.</a:t>
            </a:r>
          </a:p>
          <a:p>
            <a:endParaRPr lang="en-US" sz="2800" b="1" dirty="0">
              <a:latin typeface="Comic Sans MS" panose="030F0702030302020204" pitchFamily="66" charset="0"/>
            </a:endParaRPr>
          </a:p>
          <a:p>
            <a:pPr marL="285750" indent="-285750">
              <a:buFont typeface="Wingdings" panose="05000000000000000000" pitchFamily="2" charset="2"/>
              <a:buChar char="v"/>
            </a:pPr>
            <a:r>
              <a:rPr lang="en-US" sz="2800" b="1" dirty="0">
                <a:latin typeface="Comic Sans MS" panose="030F0702030302020204" pitchFamily="66" charset="0"/>
              </a:rPr>
              <a:t>For example, as mentioned in the EU discussion earlier, legislative demands require vending organizations to restructure their offerings.</a:t>
            </a:r>
          </a:p>
          <a:p>
            <a:endParaRPr lang="en-US" sz="2800" b="1" dirty="0">
              <a:latin typeface="Comic Sans MS" panose="030F0702030302020204" pitchFamily="66" charset="0"/>
            </a:endParaRPr>
          </a:p>
        </p:txBody>
      </p:sp>
      <p:sp>
        <p:nvSpPr>
          <p:cNvPr id="8" name="object 8"/>
          <p:cNvSpPr/>
          <p:nvPr/>
        </p:nvSpPr>
        <p:spPr>
          <a:xfrm>
            <a:off x="13520383" y="-1"/>
            <a:ext cx="4767618" cy="4413209"/>
          </a:xfrm>
          <a:custGeom>
            <a:avLst/>
            <a:gdLst/>
            <a:ahLst/>
            <a:cxnLst/>
            <a:rect l="l" t="t" r="r" b="b"/>
            <a:pathLst>
              <a:path w="5975350" h="5388610">
                <a:moveTo>
                  <a:pt x="5974810" y="5388274"/>
                </a:moveTo>
                <a:lnTo>
                  <a:pt x="5908443" y="5370226"/>
                </a:lnTo>
                <a:lnTo>
                  <a:pt x="5864759" y="5357483"/>
                </a:lnTo>
                <a:lnTo>
                  <a:pt x="5821222" y="5344134"/>
                </a:lnTo>
                <a:lnTo>
                  <a:pt x="5777838" y="5330178"/>
                </a:lnTo>
                <a:lnTo>
                  <a:pt x="5734616" y="5315615"/>
                </a:lnTo>
                <a:lnTo>
                  <a:pt x="5691560" y="5300445"/>
                </a:lnTo>
                <a:lnTo>
                  <a:pt x="5648679" y="5284668"/>
                </a:lnTo>
                <a:lnTo>
                  <a:pt x="5605980" y="5268285"/>
                </a:lnTo>
                <a:lnTo>
                  <a:pt x="5563468" y="5251295"/>
                </a:lnTo>
                <a:lnTo>
                  <a:pt x="5521151" y="5233698"/>
                </a:lnTo>
                <a:lnTo>
                  <a:pt x="5479035" y="5215494"/>
                </a:lnTo>
                <a:lnTo>
                  <a:pt x="5437128" y="5196684"/>
                </a:lnTo>
                <a:lnTo>
                  <a:pt x="5395437" y="5177267"/>
                </a:lnTo>
                <a:lnTo>
                  <a:pt x="5353967" y="5157243"/>
                </a:lnTo>
                <a:lnTo>
                  <a:pt x="5312727" y="5136612"/>
                </a:lnTo>
                <a:lnTo>
                  <a:pt x="5271722" y="5115374"/>
                </a:lnTo>
                <a:lnTo>
                  <a:pt x="5230960" y="5093530"/>
                </a:lnTo>
                <a:lnTo>
                  <a:pt x="5190448" y="5071079"/>
                </a:lnTo>
                <a:lnTo>
                  <a:pt x="5150192" y="5048021"/>
                </a:lnTo>
                <a:lnTo>
                  <a:pt x="5110199" y="5024356"/>
                </a:lnTo>
                <a:lnTo>
                  <a:pt x="5070476" y="5000084"/>
                </a:lnTo>
                <a:lnTo>
                  <a:pt x="5031030" y="4975206"/>
                </a:lnTo>
                <a:lnTo>
                  <a:pt x="4991867" y="4949721"/>
                </a:lnTo>
                <a:lnTo>
                  <a:pt x="4952996" y="4923629"/>
                </a:lnTo>
                <a:lnTo>
                  <a:pt x="4914421" y="4896930"/>
                </a:lnTo>
                <a:lnTo>
                  <a:pt x="4876151" y="4869624"/>
                </a:lnTo>
                <a:lnTo>
                  <a:pt x="4838192" y="4841712"/>
                </a:lnTo>
                <a:lnTo>
                  <a:pt x="4800550" y="4813193"/>
                </a:lnTo>
                <a:lnTo>
                  <a:pt x="4763234" y="4784067"/>
                </a:lnTo>
                <a:lnTo>
                  <a:pt x="4726249" y="4754334"/>
                </a:lnTo>
                <a:lnTo>
                  <a:pt x="4689602" y="4723995"/>
                </a:lnTo>
                <a:lnTo>
                  <a:pt x="4653301" y="4693049"/>
                </a:lnTo>
                <a:lnTo>
                  <a:pt x="4617352" y="4661496"/>
                </a:lnTo>
                <a:lnTo>
                  <a:pt x="4581762" y="4629336"/>
                </a:lnTo>
                <a:lnTo>
                  <a:pt x="4546537" y="4596569"/>
                </a:lnTo>
                <a:lnTo>
                  <a:pt x="4511685" y="4563196"/>
                </a:lnTo>
                <a:lnTo>
                  <a:pt x="4477213" y="4529216"/>
                </a:lnTo>
                <a:lnTo>
                  <a:pt x="320680" y="372305"/>
                </a:lnTo>
                <a:lnTo>
                  <a:pt x="286122" y="337219"/>
                </a:lnTo>
                <a:lnTo>
                  <a:pt x="252118" y="301657"/>
                </a:lnTo>
                <a:lnTo>
                  <a:pt x="218667" y="265618"/>
                </a:lnTo>
                <a:lnTo>
                  <a:pt x="185769" y="229102"/>
                </a:lnTo>
                <a:lnTo>
                  <a:pt x="153424" y="192110"/>
                </a:lnTo>
                <a:lnTo>
                  <a:pt x="121633" y="154641"/>
                </a:lnTo>
                <a:lnTo>
                  <a:pt x="90395" y="116695"/>
                </a:lnTo>
                <a:lnTo>
                  <a:pt x="59710" y="78273"/>
                </a:lnTo>
                <a:lnTo>
                  <a:pt x="29578" y="39375"/>
                </a:lnTo>
                <a:lnTo>
                  <a:pt x="0" y="0"/>
                </a:lnTo>
                <a:lnTo>
                  <a:pt x="5974810" y="0"/>
                </a:lnTo>
                <a:lnTo>
                  <a:pt x="5974810" y="5388274"/>
                </a:lnTo>
                <a:close/>
              </a:path>
            </a:pathLst>
          </a:custGeom>
          <a:solidFill>
            <a:srgbClr val="373850"/>
          </a:solidFill>
        </p:spPr>
        <p:txBody>
          <a:bodyPr wrap="square" lIns="0" tIns="0" rIns="0" bIns="0" rtlCol="0"/>
          <a:lstStyle/>
          <a:p>
            <a:endParaRPr/>
          </a:p>
        </p:txBody>
      </p:sp>
      <p:grpSp>
        <p:nvGrpSpPr>
          <p:cNvPr id="9" name="object 9"/>
          <p:cNvGrpSpPr/>
          <p:nvPr/>
        </p:nvGrpSpPr>
        <p:grpSpPr>
          <a:xfrm>
            <a:off x="0" y="5357888"/>
            <a:ext cx="4312285" cy="5027930"/>
            <a:chOff x="2531" y="5257901"/>
            <a:chExt cx="4769485" cy="5027930"/>
          </a:xfrm>
        </p:grpSpPr>
        <p:sp>
          <p:nvSpPr>
            <p:cNvPr id="10" name="object 10"/>
            <p:cNvSpPr/>
            <p:nvPr/>
          </p:nvSpPr>
          <p:spPr>
            <a:xfrm>
              <a:off x="2531" y="8256718"/>
              <a:ext cx="4769485" cy="2028825"/>
            </a:xfrm>
            <a:custGeom>
              <a:avLst/>
              <a:gdLst/>
              <a:ahLst/>
              <a:cxnLst/>
              <a:rect l="l" t="t" r="r" b="b"/>
              <a:pathLst>
                <a:path w="4769485" h="2028825">
                  <a:moveTo>
                    <a:pt x="2252245" y="0"/>
                  </a:moveTo>
                  <a:lnTo>
                    <a:pt x="2297125" y="810"/>
                  </a:lnTo>
                  <a:lnTo>
                    <a:pt x="2341956" y="3243"/>
                  </a:lnTo>
                  <a:lnTo>
                    <a:pt x="2386690" y="7298"/>
                  </a:lnTo>
                  <a:lnTo>
                    <a:pt x="2431275" y="12974"/>
                  </a:lnTo>
                  <a:lnTo>
                    <a:pt x="2475665" y="20272"/>
                  </a:lnTo>
                  <a:lnTo>
                    <a:pt x="2519809" y="29192"/>
                  </a:lnTo>
                  <a:lnTo>
                    <a:pt x="2563658" y="39734"/>
                  </a:lnTo>
                  <a:lnTo>
                    <a:pt x="2607163" y="51898"/>
                  </a:lnTo>
                  <a:lnTo>
                    <a:pt x="2650275" y="65683"/>
                  </a:lnTo>
                  <a:lnTo>
                    <a:pt x="2692945" y="81091"/>
                  </a:lnTo>
                  <a:lnTo>
                    <a:pt x="2735123" y="98120"/>
                  </a:lnTo>
                  <a:lnTo>
                    <a:pt x="2776761" y="116771"/>
                  </a:lnTo>
                  <a:lnTo>
                    <a:pt x="2817809" y="137044"/>
                  </a:lnTo>
                  <a:lnTo>
                    <a:pt x="2858218" y="158938"/>
                  </a:lnTo>
                  <a:lnTo>
                    <a:pt x="2897939" y="182455"/>
                  </a:lnTo>
                  <a:lnTo>
                    <a:pt x="2936922" y="207593"/>
                  </a:lnTo>
                  <a:lnTo>
                    <a:pt x="2975119" y="234353"/>
                  </a:lnTo>
                  <a:lnTo>
                    <a:pt x="3012481" y="262735"/>
                  </a:lnTo>
                  <a:lnTo>
                    <a:pt x="3048957" y="292739"/>
                  </a:lnTo>
                  <a:lnTo>
                    <a:pt x="3084500" y="324365"/>
                  </a:lnTo>
                  <a:lnTo>
                    <a:pt x="3119059" y="357612"/>
                  </a:lnTo>
                  <a:lnTo>
                    <a:pt x="4653644" y="1892506"/>
                  </a:lnTo>
                  <a:lnTo>
                    <a:pt x="4685157" y="1925224"/>
                  </a:lnTo>
                  <a:lnTo>
                    <a:pt x="4715394" y="1959041"/>
                  </a:lnTo>
                  <a:lnTo>
                    <a:pt x="4744354" y="1993959"/>
                  </a:lnTo>
                  <a:lnTo>
                    <a:pt x="4769478" y="2026645"/>
                  </a:lnTo>
                  <a:lnTo>
                    <a:pt x="4769478" y="2028513"/>
                  </a:lnTo>
                  <a:lnTo>
                    <a:pt x="0" y="2028513"/>
                  </a:lnTo>
                  <a:lnTo>
                    <a:pt x="0" y="1743431"/>
                  </a:lnTo>
                  <a:lnTo>
                    <a:pt x="1385539" y="357612"/>
                  </a:lnTo>
                  <a:lnTo>
                    <a:pt x="1420089" y="324365"/>
                  </a:lnTo>
                  <a:lnTo>
                    <a:pt x="1455621" y="292739"/>
                  </a:lnTo>
                  <a:lnTo>
                    <a:pt x="1492089" y="262735"/>
                  </a:lnTo>
                  <a:lnTo>
                    <a:pt x="1529442" y="234353"/>
                  </a:lnTo>
                  <a:lnTo>
                    <a:pt x="1567631" y="207593"/>
                  </a:lnTo>
                  <a:lnTo>
                    <a:pt x="1606606" y="182455"/>
                  </a:lnTo>
                  <a:lnTo>
                    <a:pt x="1646320" y="158938"/>
                  </a:lnTo>
                  <a:lnTo>
                    <a:pt x="1686722" y="137044"/>
                  </a:lnTo>
                  <a:lnTo>
                    <a:pt x="1727764" y="116771"/>
                  </a:lnTo>
                  <a:lnTo>
                    <a:pt x="1769396" y="98120"/>
                  </a:lnTo>
                  <a:lnTo>
                    <a:pt x="1811569" y="81091"/>
                  </a:lnTo>
                  <a:lnTo>
                    <a:pt x="1854234" y="65683"/>
                  </a:lnTo>
                  <a:lnTo>
                    <a:pt x="1897342" y="51898"/>
                  </a:lnTo>
                  <a:lnTo>
                    <a:pt x="1940844" y="39734"/>
                  </a:lnTo>
                  <a:lnTo>
                    <a:pt x="1984690" y="29192"/>
                  </a:lnTo>
                  <a:lnTo>
                    <a:pt x="2028831" y="20272"/>
                  </a:lnTo>
                  <a:lnTo>
                    <a:pt x="2073218" y="12974"/>
                  </a:lnTo>
                  <a:lnTo>
                    <a:pt x="2117802" y="7298"/>
                  </a:lnTo>
                  <a:lnTo>
                    <a:pt x="2162534" y="3243"/>
                  </a:lnTo>
                  <a:lnTo>
                    <a:pt x="2207365" y="810"/>
                  </a:lnTo>
                  <a:lnTo>
                    <a:pt x="2252245" y="0"/>
                  </a:lnTo>
                  <a:close/>
                </a:path>
              </a:pathLst>
            </a:custGeom>
            <a:solidFill>
              <a:srgbClr val="373850"/>
            </a:solidFill>
          </p:spPr>
          <p:txBody>
            <a:bodyPr wrap="square" lIns="0" tIns="0" rIns="0" bIns="0" rtlCol="0"/>
            <a:lstStyle/>
            <a:p>
              <a:endParaRPr/>
            </a:p>
          </p:txBody>
        </p:sp>
        <p:sp>
          <p:nvSpPr>
            <p:cNvPr id="11" name="object 11"/>
            <p:cNvSpPr/>
            <p:nvPr/>
          </p:nvSpPr>
          <p:spPr>
            <a:xfrm>
              <a:off x="2531" y="5257901"/>
              <a:ext cx="1635760" cy="4290060"/>
            </a:xfrm>
            <a:custGeom>
              <a:avLst/>
              <a:gdLst/>
              <a:ahLst/>
              <a:cxnLst/>
              <a:rect l="l" t="t" r="r" b="b"/>
              <a:pathLst>
                <a:path w="1635760" h="4290059">
                  <a:moveTo>
                    <a:pt x="0" y="0"/>
                  </a:moveTo>
                  <a:lnTo>
                    <a:pt x="1277635" y="1277893"/>
                  </a:lnTo>
                  <a:lnTo>
                    <a:pt x="1310876" y="1312453"/>
                  </a:lnTo>
                  <a:lnTo>
                    <a:pt x="1342495" y="1347996"/>
                  </a:lnTo>
                  <a:lnTo>
                    <a:pt x="1372493" y="1384473"/>
                  </a:lnTo>
                  <a:lnTo>
                    <a:pt x="1400869" y="1421836"/>
                  </a:lnTo>
                  <a:lnTo>
                    <a:pt x="1427624" y="1460035"/>
                  </a:lnTo>
                  <a:lnTo>
                    <a:pt x="1452757" y="1499020"/>
                  </a:lnTo>
                  <a:lnTo>
                    <a:pt x="1476269" y="1538744"/>
                  </a:lnTo>
                  <a:lnTo>
                    <a:pt x="1498159" y="1579155"/>
                  </a:lnTo>
                  <a:lnTo>
                    <a:pt x="1518428" y="1620207"/>
                  </a:lnTo>
                  <a:lnTo>
                    <a:pt x="1537075" y="1661848"/>
                  </a:lnTo>
                  <a:lnTo>
                    <a:pt x="1554101" y="1704031"/>
                  </a:lnTo>
                  <a:lnTo>
                    <a:pt x="1569505" y="1746705"/>
                  </a:lnTo>
                  <a:lnTo>
                    <a:pt x="1583288" y="1789822"/>
                  </a:lnTo>
                  <a:lnTo>
                    <a:pt x="1595449" y="1833333"/>
                  </a:lnTo>
                  <a:lnTo>
                    <a:pt x="1605989" y="1877188"/>
                  </a:lnTo>
                  <a:lnTo>
                    <a:pt x="1614907" y="1921338"/>
                  </a:lnTo>
                  <a:lnTo>
                    <a:pt x="1622204" y="1965735"/>
                  </a:lnTo>
                  <a:lnTo>
                    <a:pt x="1627879" y="2010328"/>
                  </a:lnTo>
                  <a:lnTo>
                    <a:pt x="1631933" y="2055069"/>
                  </a:lnTo>
                  <a:lnTo>
                    <a:pt x="1634365" y="2099909"/>
                  </a:lnTo>
                  <a:lnTo>
                    <a:pt x="1635176" y="2144798"/>
                  </a:lnTo>
                  <a:lnTo>
                    <a:pt x="1634365" y="2189687"/>
                  </a:lnTo>
                  <a:lnTo>
                    <a:pt x="1631933" y="2234527"/>
                  </a:lnTo>
                  <a:lnTo>
                    <a:pt x="1627879" y="2279270"/>
                  </a:lnTo>
                  <a:lnTo>
                    <a:pt x="1622204" y="2323865"/>
                  </a:lnTo>
                  <a:lnTo>
                    <a:pt x="1614907" y="2368263"/>
                  </a:lnTo>
                  <a:lnTo>
                    <a:pt x="1605989" y="2412416"/>
                  </a:lnTo>
                  <a:lnTo>
                    <a:pt x="1595449" y="2456275"/>
                  </a:lnTo>
                  <a:lnTo>
                    <a:pt x="1583288" y="2499789"/>
                  </a:lnTo>
                  <a:lnTo>
                    <a:pt x="1569505" y="2542910"/>
                  </a:lnTo>
                  <a:lnTo>
                    <a:pt x="1554101" y="2585590"/>
                  </a:lnTo>
                  <a:lnTo>
                    <a:pt x="1537075" y="2627777"/>
                  </a:lnTo>
                  <a:lnTo>
                    <a:pt x="1518428" y="2669424"/>
                  </a:lnTo>
                  <a:lnTo>
                    <a:pt x="1498159" y="2710482"/>
                  </a:lnTo>
                  <a:lnTo>
                    <a:pt x="1476269" y="2750900"/>
                  </a:lnTo>
                  <a:lnTo>
                    <a:pt x="1452757" y="2790631"/>
                  </a:lnTo>
                  <a:lnTo>
                    <a:pt x="1427624" y="2829624"/>
                  </a:lnTo>
                  <a:lnTo>
                    <a:pt x="1400869" y="2867831"/>
                  </a:lnTo>
                  <a:lnTo>
                    <a:pt x="1372493" y="2905202"/>
                  </a:lnTo>
                  <a:lnTo>
                    <a:pt x="1342495" y="2941689"/>
                  </a:lnTo>
                  <a:lnTo>
                    <a:pt x="1310876" y="2977242"/>
                  </a:lnTo>
                  <a:lnTo>
                    <a:pt x="1277635" y="3011811"/>
                  </a:lnTo>
                  <a:lnTo>
                    <a:pt x="0" y="4289705"/>
                  </a:lnTo>
                  <a:lnTo>
                    <a:pt x="0" y="0"/>
                  </a:lnTo>
                  <a:close/>
                </a:path>
              </a:pathLst>
            </a:custGeom>
            <a:solidFill>
              <a:srgbClr val="38C697"/>
            </a:solidFill>
          </p:spPr>
          <p:txBody>
            <a:bodyPr wrap="square" lIns="0" tIns="0" rIns="0" bIns="0" rtlCol="0"/>
            <a:lstStyle/>
            <a:p>
              <a:endParaRPr/>
            </a:p>
          </p:txBody>
        </p:sp>
      </p:grpSp>
      <p:sp>
        <p:nvSpPr>
          <p:cNvPr id="12" name="object 12"/>
          <p:cNvSpPr/>
          <p:nvPr/>
        </p:nvSpPr>
        <p:spPr>
          <a:xfrm>
            <a:off x="0" y="1034414"/>
            <a:ext cx="1581254" cy="1000023"/>
          </a:xfrm>
          <a:prstGeom prst="rect">
            <a:avLst/>
          </a:prstGeom>
          <a:blipFill>
            <a:blip r:embed="rId2" cstate="print"/>
            <a:stretch>
              <a:fillRect/>
            </a:stretch>
          </a:blipFill>
        </p:spPr>
        <p:txBody>
          <a:bodyPr wrap="square" lIns="0" tIns="0" rIns="0" bIns="0" rtlCol="0"/>
          <a:lstStyle/>
          <a:p>
            <a:endParaRPr/>
          </a:p>
        </p:txBody>
      </p:sp>
      <p:sp>
        <p:nvSpPr>
          <p:cNvPr id="13" name="object 13"/>
          <p:cNvSpPr/>
          <p:nvPr/>
        </p:nvSpPr>
        <p:spPr>
          <a:xfrm>
            <a:off x="16508121" y="8252124"/>
            <a:ext cx="1637768" cy="1000004"/>
          </a:xfrm>
          <a:prstGeom prst="rect">
            <a:avLst/>
          </a:prstGeom>
          <a:blipFill>
            <a:blip r:embed="rId3" cstate="print"/>
            <a:stretch>
              <a:fillRect/>
            </a:stretch>
          </a:blipFill>
        </p:spPr>
        <p:txBody>
          <a:bodyPr wrap="square" lIns="0" tIns="0" rIns="0" bIns="0" rtlCol="0"/>
          <a:lstStyle/>
          <a:p>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object 6"/>
          <p:cNvSpPr txBox="1">
            <a:spLocks noGrp="1"/>
          </p:cNvSpPr>
          <p:nvPr>
            <p:ph type="body" idx="1"/>
          </p:nvPr>
        </p:nvSpPr>
        <p:spPr>
          <a:xfrm>
            <a:off x="1581254" y="2550709"/>
            <a:ext cx="14120848" cy="5614357"/>
          </a:xfrm>
          <a:prstGeom prst="rect">
            <a:avLst/>
          </a:prstGeom>
        </p:spPr>
        <p:txBody>
          <a:bodyPr vert="horz" wrap="square" lIns="0" tIns="12700" rIns="0" bIns="0" rtlCol="0">
            <a:spAutoFit/>
          </a:bodyPr>
          <a:lstStyle/>
          <a:p>
            <a:pPr marL="285750" indent="-285750">
              <a:buFont typeface="Wingdings" panose="05000000000000000000" pitchFamily="2" charset="2"/>
              <a:buChar char="v"/>
            </a:pPr>
            <a:r>
              <a:rPr lang="en-US" sz="2800" b="1" dirty="0">
                <a:latin typeface="Comic Sans MS" panose="030F0702030302020204" pitchFamily="66" charset="0"/>
              </a:rPr>
              <a:t>Legislation changes the bar for competition and requires creation of new business streams and business formats.</a:t>
            </a:r>
          </a:p>
          <a:p>
            <a:r>
              <a:rPr lang="en-US" sz="2800" b="1" dirty="0">
                <a:latin typeface="Comic Sans MS" panose="030F0702030302020204" pitchFamily="66" charset="0"/>
              </a:rPr>
              <a:t> </a:t>
            </a:r>
          </a:p>
          <a:p>
            <a:pPr marL="285750" indent="-285750">
              <a:buFont typeface="Wingdings" panose="05000000000000000000" pitchFamily="2" charset="2"/>
              <a:buChar char="v"/>
            </a:pPr>
            <a:r>
              <a:rPr lang="en-US" sz="2800" b="1" dirty="0">
                <a:latin typeface="Comic Sans MS" panose="030F0702030302020204" pitchFamily="66" charset="0"/>
              </a:rPr>
              <a:t>Another example is the incoming legislations allowing trading of carbon on the stock exchange that will result in significant changes in t he business models of organizations a s the value of the organization will depend on its carbon credits.</a:t>
            </a:r>
          </a:p>
          <a:p>
            <a:endParaRPr lang="en-US" sz="2800" b="1" dirty="0">
              <a:latin typeface="Comic Sans MS" panose="030F0702030302020204" pitchFamily="66" charset="0"/>
            </a:endParaRPr>
          </a:p>
          <a:p>
            <a:pPr marL="285750" indent="-285750">
              <a:buFont typeface="Wingdings" panose="05000000000000000000" pitchFamily="2" charset="2"/>
              <a:buChar char="v"/>
            </a:pPr>
            <a:r>
              <a:rPr lang="en-US" sz="2800" b="1" dirty="0">
                <a:latin typeface="Comic Sans MS" panose="030F0702030302020204" pitchFamily="66" charset="0"/>
              </a:rPr>
              <a:t>On the manufacturing front, carbon tariff and carbon related tax breaks would change the way, say, cars or toasters are produced. Even operationally, in the coming few years, one would expect a gauge next to the mileage odometer, showing the total carbon emitted by that auto; and legislations that would be binding to the way that vehicle is manufactured and operated.</a:t>
            </a:r>
            <a:endParaRPr lang="en-IN" sz="2800" b="1" dirty="0">
              <a:latin typeface="Comic Sans MS" panose="030F0702030302020204" pitchFamily="66" charset="0"/>
            </a:endParaRPr>
          </a:p>
        </p:txBody>
      </p:sp>
      <p:sp>
        <p:nvSpPr>
          <p:cNvPr id="8" name="object 8"/>
          <p:cNvSpPr/>
          <p:nvPr/>
        </p:nvSpPr>
        <p:spPr>
          <a:xfrm>
            <a:off x="13034583" y="0"/>
            <a:ext cx="5253417" cy="4584664"/>
          </a:xfrm>
          <a:custGeom>
            <a:avLst/>
            <a:gdLst/>
            <a:ahLst/>
            <a:cxnLst/>
            <a:rect l="l" t="t" r="r" b="b"/>
            <a:pathLst>
              <a:path w="5975350" h="5388610">
                <a:moveTo>
                  <a:pt x="5974810" y="5388274"/>
                </a:moveTo>
                <a:lnTo>
                  <a:pt x="5908443" y="5370226"/>
                </a:lnTo>
                <a:lnTo>
                  <a:pt x="5864759" y="5357483"/>
                </a:lnTo>
                <a:lnTo>
                  <a:pt x="5821222" y="5344134"/>
                </a:lnTo>
                <a:lnTo>
                  <a:pt x="5777838" y="5330178"/>
                </a:lnTo>
                <a:lnTo>
                  <a:pt x="5734616" y="5315615"/>
                </a:lnTo>
                <a:lnTo>
                  <a:pt x="5691560" y="5300445"/>
                </a:lnTo>
                <a:lnTo>
                  <a:pt x="5648679" y="5284668"/>
                </a:lnTo>
                <a:lnTo>
                  <a:pt x="5605980" y="5268285"/>
                </a:lnTo>
                <a:lnTo>
                  <a:pt x="5563468" y="5251295"/>
                </a:lnTo>
                <a:lnTo>
                  <a:pt x="5521151" y="5233698"/>
                </a:lnTo>
                <a:lnTo>
                  <a:pt x="5479035" y="5215494"/>
                </a:lnTo>
                <a:lnTo>
                  <a:pt x="5437128" y="5196684"/>
                </a:lnTo>
                <a:lnTo>
                  <a:pt x="5395437" y="5177267"/>
                </a:lnTo>
                <a:lnTo>
                  <a:pt x="5353967" y="5157243"/>
                </a:lnTo>
                <a:lnTo>
                  <a:pt x="5312727" y="5136612"/>
                </a:lnTo>
                <a:lnTo>
                  <a:pt x="5271722" y="5115374"/>
                </a:lnTo>
                <a:lnTo>
                  <a:pt x="5230960" y="5093530"/>
                </a:lnTo>
                <a:lnTo>
                  <a:pt x="5190448" y="5071079"/>
                </a:lnTo>
                <a:lnTo>
                  <a:pt x="5150192" y="5048021"/>
                </a:lnTo>
                <a:lnTo>
                  <a:pt x="5110199" y="5024356"/>
                </a:lnTo>
                <a:lnTo>
                  <a:pt x="5070476" y="5000084"/>
                </a:lnTo>
                <a:lnTo>
                  <a:pt x="5031030" y="4975206"/>
                </a:lnTo>
                <a:lnTo>
                  <a:pt x="4991867" y="4949721"/>
                </a:lnTo>
                <a:lnTo>
                  <a:pt x="4952996" y="4923629"/>
                </a:lnTo>
                <a:lnTo>
                  <a:pt x="4914421" y="4896930"/>
                </a:lnTo>
                <a:lnTo>
                  <a:pt x="4876151" y="4869624"/>
                </a:lnTo>
                <a:lnTo>
                  <a:pt x="4838192" y="4841712"/>
                </a:lnTo>
                <a:lnTo>
                  <a:pt x="4800550" y="4813193"/>
                </a:lnTo>
                <a:lnTo>
                  <a:pt x="4763234" y="4784067"/>
                </a:lnTo>
                <a:lnTo>
                  <a:pt x="4726249" y="4754334"/>
                </a:lnTo>
                <a:lnTo>
                  <a:pt x="4689602" y="4723995"/>
                </a:lnTo>
                <a:lnTo>
                  <a:pt x="4653301" y="4693049"/>
                </a:lnTo>
                <a:lnTo>
                  <a:pt x="4617352" y="4661496"/>
                </a:lnTo>
                <a:lnTo>
                  <a:pt x="4581762" y="4629336"/>
                </a:lnTo>
                <a:lnTo>
                  <a:pt x="4546537" y="4596569"/>
                </a:lnTo>
                <a:lnTo>
                  <a:pt x="4511685" y="4563196"/>
                </a:lnTo>
                <a:lnTo>
                  <a:pt x="4477213" y="4529216"/>
                </a:lnTo>
                <a:lnTo>
                  <a:pt x="320680" y="372305"/>
                </a:lnTo>
                <a:lnTo>
                  <a:pt x="286122" y="337219"/>
                </a:lnTo>
                <a:lnTo>
                  <a:pt x="252118" y="301657"/>
                </a:lnTo>
                <a:lnTo>
                  <a:pt x="218667" y="265618"/>
                </a:lnTo>
                <a:lnTo>
                  <a:pt x="185769" y="229102"/>
                </a:lnTo>
                <a:lnTo>
                  <a:pt x="153424" y="192110"/>
                </a:lnTo>
                <a:lnTo>
                  <a:pt x="121633" y="154641"/>
                </a:lnTo>
                <a:lnTo>
                  <a:pt x="90395" y="116695"/>
                </a:lnTo>
                <a:lnTo>
                  <a:pt x="59710" y="78273"/>
                </a:lnTo>
                <a:lnTo>
                  <a:pt x="29578" y="39375"/>
                </a:lnTo>
                <a:lnTo>
                  <a:pt x="0" y="0"/>
                </a:lnTo>
                <a:lnTo>
                  <a:pt x="5974810" y="0"/>
                </a:lnTo>
                <a:lnTo>
                  <a:pt x="5974810" y="5388274"/>
                </a:lnTo>
                <a:close/>
              </a:path>
            </a:pathLst>
          </a:custGeom>
          <a:solidFill>
            <a:srgbClr val="373850"/>
          </a:solidFill>
        </p:spPr>
        <p:txBody>
          <a:bodyPr wrap="square" lIns="0" tIns="0" rIns="0" bIns="0" rtlCol="0"/>
          <a:lstStyle/>
          <a:p>
            <a:endParaRPr/>
          </a:p>
        </p:txBody>
      </p:sp>
      <p:grpSp>
        <p:nvGrpSpPr>
          <p:cNvPr id="9" name="object 9"/>
          <p:cNvGrpSpPr/>
          <p:nvPr/>
        </p:nvGrpSpPr>
        <p:grpSpPr>
          <a:xfrm>
            <a:off x="0" y="5357888"/>
            <a:ext cx="4312285" cy="5027930"/>
            <a:chOff x="2531" y="5257901"/>
            <a:chExt cx="4769485" cy="5027930"/>
          </a:xfrm>
        </p:grpSpPr>
        <p:sp>
          <p:nvSpPr>
            <p:cNvPr id="10" name="object 10"/>
            <p:cNvSpPr/>
            <p:nvPr/>
          </p:nvSpPr>
          <p:spPr>
            <a:xfrm>
              <a:off x="2531" y="8256718"/>
              <a:ext cx="4769485" cy="2028825"/>
            </a:xfrm>
            <a:custGeom>
              <a:avLst/>
              <a:gdLst/>
              <a:ahLst/>
              <a:cxnLst/>
              <a:rect l="l" t="t" r="r" b="b"/>
              <a:pathLst>
                <a:path w="4769485" h="2028825">
                  <a:moveTo>
                    <a:pt x="2252245" y="0"/>
                  </a:moveTo>
                  <a:lnTo>
                    <a:pt x="2297125" y="810"/>
                  </a:lnTo>
                  <a:lnTo>
                    <a:pt x="2341956" y="3243"/>
                  </a:lnTo>
                  <a:lnTo>
                    <a:pt x="2386690" y="7298"/>
                  </a:lnTo>
                  <a:lnTo>
                    <a:pt x="2431275" y="12974"/>
                  </a:lnTo>
                  <a:lnTo>
                    <a:pt x="2475665" y="20272"/>
                  </a:lnTo>
                  <a:lnTo>
                    <a:pt x="2519809" y="29192"/>
                  </a:lnTo>
                  <a:lnTo>
                    <a:pt x="2563658" y="39734"/>
                  </a:lnTo>
                  <a:lnTo>
                    <a:pt x="2607163" y="51898"/>
                  </a:lnTo>
                  <a:lnTo>
                    <a:pt x="2650275" y="65683"/>
                  </a:lnTo>
                  <a:lnTo>
                    <a:pt x="2692945" y="81091"/>
                  </a:lnTo>
                  <a:lnTo>
                    <a:pt x="2735123" y="98120"/>
                  </a:lnTo>
                  <a:lnTo>
                    <a:pt x="2776761" y="116771"/>
                  </a:lnTo>
                  <a:lnTo>
                    <a:pt x="2817809" y="137044"/>
                  </a:lnTo>
                  <a:lnTo>
                    <a:pt x="2858218" y="158938"/>
                  </a:lnTo>
                  <a:lnTo>
                    <a:pt x="2897939" y="182455"/>
                  </a:lnTo>
                  <a:lnTo>
                    <a:pt x="2936922" y="207593"/>
                  </a:lnTo>
                  <a:lnTo>
                    <a:pt x="2975119" y="234353"/>
                  </a:lnTo>
                  <a:lnTo>
                    <a:pt x="3012481" y="262735"/>
                  </a:lnTo>
                  <a:lnTo>
                    <a:pt x="3048957" y="292739"/>
                  </a:lnTo>
                  <a:lnTo>
                    <a:pt x="3084500" y="324365"/>
                  </a:lnTo>
                  <a:lnTo>
                    <a:pt x="3119059" y="357612"/>
                  </a:lnTo>
                  <a:lnTo>
                    <a:pt x="4653644" y="1892506"/>
                  </a:lnTo>
                  <a:lnTo>
                    <a:pt x="4685157" y="1925224"/>
                  </a:lnTo>
                  <a:lnTo>
                    <a:pt x="4715394" y="1959041"/>
                  </a:lnTo>
                  <a:lnTo>
                    <a:pt x="4744354" y="1993959"/>
                  </a:lnTo>
                  <a:lnTo>
                    <a:pt x="4769478" y="2026645"/>
                  </a:lnTo>
                  <a:lnTo>
                    <a:pt x="4769478" y="2028513"/>
                  </a:lnTo>
                  <a:lnTo>
                    <a:pt x="0" y="2028513"/>
                  </a:lnTo>
                  <a:lnTo>
                    <a:pt x="0" y="1743431"/>
                  </a:lnTo>
                  <a:lnTo>
                    <a:pt x="1385539" y="357612"/>
                  </a:lnTo>
                  <a:lnTo>
                    <a:pt x="1420089" y="324365"/>
                  </a:lnTo>
                  <a:lnTo>
                    <a:pt x="1455621" y="292739"/>
                  </a:lnTo>
                  <a:lnTo>
                    <a:pt x="1492089" y="262735"/>
                  </a:lnTo>
                  <a:lnTo>
                    <a:pt x="1529442" y="234353"/>
                  </a:lnTo>
                  <a:lnTo>
                    <a:pt x="1567631" y="207593"/>
                  </a:lnTo>
                  <a:lnTo>
                    <a:pt x="1606606" y="182455"/>
                  </a:lnTo>
                  <a:lnTo>
                    <a:pt x="1646320" y="158938"/>
                  </a:lnTo>
                  <a:lnTo>
                    <a:pt x="1686722" y="137044"/>
                  </a:lnTo>
                  <a:lnTo>
                    <a:pt x="1727764" y="116771"/>
                  </a:lnTo>
                  <a:lnTo>
                    <a:pt x="1769396" y="98120"/>
                  </a:lnTo>
                  <a:lnTo>
                    <a:pt x="1811569" y="81091"/>
                  </a:lnTo>
                  <a:lnTo>
                    <a:pt x="1854234" y="65683"/>
                  </a:lnTo>
                  <a:lnTo>
                    <a:pt x="1897342" y="51898"/>
                  </a:lnTo>
                  <a:lnTo>
                    <a:pt x="1940844" y="39734"/>
                  </a:lnTo>
                  <a:lnTo>
                    <a:pt x="1984690" y="29192"/>
                  </a:lnTo>
                  <a:lnTo>
                    <a:pt x="2028831" y="20272"/>
                  </a:lnTo>
                  <a:lnTo>
                    <a:pt x="2073218" y="12974"/>
                  </a:lnTo>
                  <a:lnTo>
                    <a:pt x="2117802" y="7298"/>
                  </a:lnTo>
                  <a:lnTo>
                    <a:pt x="2162534" y="3243"/>
                  </a:lnTo>
                  <a:lnTo>
                    <a:pt x="2207365" y="810"/>
                  </a:lnTo>
                  <a:lnTo>
                    <a:pt x="2252245" y="0"/>
                  </a:lnTo>
                  <a:close/>
                </a:path>
              </a:pathLst>
            </a:custGeom>
            <a:solidFill>
              <a:srgbClr val="373850"/>
            </a:solidFill>
          </p:spPr>
          <p:txBody>
            <a:bodyPr wrap="square" lIns="0" tIns="0" rIns="0" bIns="0" rtlCol="0"/>
            <a:lstStyle/>
            <a:p>
              <a:endParaRPr/>
            </a:p>
          </p:txBody>
        </p:sp>
        <p:sp>
          <p:nvSpPr>
            <p:cNvPr id="11" name="object 11"/>
            <p:cNvSpPr/>
            <p:nvPr/>
          </p:nvSpPr>
          <p:spPr>
            <a:xfrm>
              <a:off x="2531" y="5257901"/>
              <a:ext cx="1635760" cy="4290060"/>
            </a:xfrm>
            <a:custGeom>
              <a:avLst/>
              <a:gdLst/>
              <a:ahLst/>
              <a:cxnLst/>
              <a:rect l="l" t="t" r="r" b="b"/>
              <a:pathLst>
                <a:path w="1635760" h="4290059">
                  <a:moveTo>
                    <a:pt x="0" y="0"/>
                  </a:moveTo>
                  <a:lnTo>
                    <a:pt x="1277635" y="1277893"/>
                  </a:lnTo>
                  <a:lnTo>
                    <a:pt x="1310876" y="1312453"/>
                  </a:lnTo>
                  <a:lnTo>
                    <a:pt x="1342495" y="1347996"/>
                  </a:lnTo>
                  <a:lnTo>
                    <a:pt x="1372493" y="1384473"/>
                  </a:lnTo>
                  <a:lnTo>
                    <a:pt x="1400869" y="1421836"/>
                  </a:lnTo>
                  <a:lnTo>
                    <a:pt x="1427624" y="1460035"/>
                  </a:lnTo>
                  <a:lnTo>
                    <a:pt x="1452757" y="1499020"/>
                  </a:lnTo>
                  <a:lnTo>
                    <a:pt x="1476269" y="1538744"/>
                  </a:lnTo>
                  <a:lnTo>
                    <a:pt x="1498159" y="1579155"/>
                  </a:lnTo>
                  <a:lnTo>
                    <a:pt x="1518428" y="1620207"/>
                  </a:lnTo>
                  <a:lnTo>
                    <a:pt x="1537075" y="1661848"/>
                  </a:lnTo>
                  <a:lnTo>
                    <a:pt x="1554101" y="1704031"/>
                  </a:lnTo>
                  <a:lnTo>
                    <a:pt x="1569505" y="1746705"/>
                  </a:lnTo>
                  <a:lnTo>
                    <a:pt x="1583288" y="1789822"/>
                  </a:lnTo>
                  <a:lnTo>
                    <a:pt x="1595449" y="1833333"/>
                  </a:lnTo>
                  <a:lnTo>
                    <a:pt x="1605989" y="1877188"/>
                  </a:lnTo>
                  <a:lnTo>
                    <a:pt x="1614907" y="1921338"/>
                  </a:lnTo>
                  <a:lnTo>
                    <a:pt x="1622204" y="1965735"/>
                  </a:lnTo>
                  <a:lnTo>
                    <a:pt x="1627879" y="2010328"/>
                  </a:lnTo>
                  <a:lnTo>
                    <a:pt x="1631933" y="2055069"/>
                  </a:lnTo>
                  <a:lnTo>
                    <a:pt x="1634365" y="2099909"/>
                  </a:lnTo>
                  <a:lnTo>
                    <a:pt x="1635176" y="2144798"/>
                  </a:lnTo>
                  <a:lnTo>
                    <a:pt x="1634365" y="2189687"/>
                  </a:lnTo>
                  <a:lnTo>
                    <a:pt x="1631933" y="2234527"/>
                  </a:lnTo>
                  <a:lnTo>
                    <a:pt x="1627879" y="2279270"/>
                  </a:lnTo>
                  <a:lnTo>
                    <a:pt x="1622204" y="2323865"/>
                  </a:lnTo>
                  <a:lnTo>
                    <a:pt x="1614907" y="2368263"/>
                  </a:lnTo>
                  <a:lnTo>
                    <a:pt x="1605989" y="2412416"/>
                  </a:lnTo>
                  <a:lnTo>
                    <a:pt x="1595449" y="2456275"/>
                  </a:lnTo>
                  <a:lnTo>
                    <a:pt x="1583288" y="2499789"/>
                  </a:lnTo>
                  <a:lnTo>
                    <a:pt x="1569505" y="2542910"/>
                  </a:lnTo>
                  <a:lnTo>
                    <a:pt x="1554101" y="2585590"/>
                  </a:lnTo>
                  <a:lnTo>
                    <a:pt x="1537075" y="2627777"/>
                  </a:lnTo>
                  <a:lnTo>
                    <a:pt x="1518428" y="2669424"/>
                  </a:lnTo>
                  <a:lnTo>
                    <a:pt x="1498159" y="2710482"/>
                  </a:lnTo>
                  <a:lnTo>
                    <a:pt x="1476269" y="2750900"/>
                  </a:lnTo>
                  <a:lnTo>
                    <a:pt x="1452757" y="2790631"/>
                  </a:lnTo>
                  <a:lnTo>
                    <a:pt x="1427624" y="2829624"/>
                  </a:lnTo>
                  <a:lnTo>
                    <a:pt x="1400869" y="2867831"/>
                  </a:lnTo>
                  <a:lnTo>
                    <a:pt x="1372493" y="2905202"/>
                  </a:lnTo>
                  <a:lnTo>
                    <a:pt x="1342495" y="2941689"/>
                  </a:lnTo>
                  <a:lnTo>
                    <a:pt x="1310876" y="2977242"/>
                  </a:lnTo>
                  <a:lnTo>
                    <a:pt x="1277635" y="3011811"/>
                  </a:lnTo>
                  <a:lnTo>
                    <a:pt x="0" y="4289705"/>
                  </a:lnTo>
                  <a:lnTo>
                    <a:pt x="0" y="0"/>
                  </a:lnTo>
                  <a:close/>
                </a:path>
              </a:pathLst>
            </a:custGeom>
            <a:solidFill>
              <a:srgbClr val="38C697"/>
            </a:solidFill>
          </p:spPr>
          <p:txBody>
            <a:bodyPr wrap="square" lIns="0" tIns="0" rIns="0" bIns="0" rtlCol="0"/>
            <a:lstStyle/>
            <a:p>
              <a:endParaRPr/>
            </a:p>
          </p:txBody>
        </p:sp>
      </p:grpSp>
      <p:sp>
        <p:nvSpPr>
          <p:cNvPr id="12" name="object 12"/>
          <p:cNvSpPr/>
          <p:nvPr/>
        </p:nvSpPr>
        <p:spPr>
          <a:xfrm>
            <a:off x="0" y="1034414"/>
            <a:ext cx="1581254" cy="1000023"/>
          </a:xfrm>
          <a:prstGeom prst="rect">
            <a:avLst/>
          </a:prstGeom>
          <a:blipFill>
            <a:blip r:embed="rId2" cstate="print"/>
            <a:stretch>
              <a:fillRect/>
            </a:stretch>
          </a:blipFill>
        </p:spPr>
        <p:txBody>
          <a:bodyPr wrap="square" lIns="0" tIns="0" rIns="0" bIns="0" rtlCol="0"/>
          <a:lstStyle/>
          <a:p>
            <a:endParaRPr/>
          </a:p>
        </p:txBody>
      </p:sp>
      <p:sp>
        <p:nvSpPr>
          <p:cNvPr id="13" name="object 13"/>
          <p:cNvSpPr/>
          <p:nvPr/>
        </p:nvSpPr>
        <p:spPr>
          <a:xfrm>
            <a:off x="16508121" y="8252124"/>
            <a:ext cx="1637768" cy="1000004"/>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376325693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35</TotalTime>
  <Words>978</Words>
  <Application>Microsoft Office PowerPoint</Application>
  <PresentationFormat>Custom</PresentationFormat>
  <Paragraphs>45</Paragraphs>
  <Slides>10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PMingLiU-ExtB</vt:lpstr>
      <vt:lpstr>Calibri</vt:lpstr>
      <vt:lpstr>Comic Sans MS</vt:lpstr>
      <vt:lpstr>Verdana</vt:lpstr>
      <vt:lpstr>Wingdings</vt:lpstr>
      <vt:lpstr>Office Theme</vt:lpstr>
      <vt:lpstr>GREEN  TECHNOLOGY</vt:lpstr>
      <vt:lpstr>1  COST</vt:lpstr>
      <vt:lpstr>EXAMPLES OF COST REDUCTION</vt:lpstr>
      <vt:lpstr>2  REGULATORY</vt:lpstr>
      <vt:lpstr>PowerPoint Presentation</vt:lpstr>
      <vt:lpstr>PowerPoint Presentation</vt:lpstr>
      <vt:lpstr>3  LEGAL</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Navy and Green Simple Geometric Digital Marketing Agency Presentation</dc:title>
  <dc:creator>Karishma Jadhav</dc:creator>
  <cp:keywords>DAFKmCD0waY,BAFKJj1qjUg</cp:keywords>
  <cp:lastModifiedBy>Karishma Jadhav</cp:lastModifiedBy>
  <cp:revision>1</cp:revision>
  <dcterms:created xsi:type="dcterms:W3CDTF">2022-08-28T08:25:56Z</dcterms:created>
  <dcterms:modified xsi:type="dcterms:W3CDTF">2022-08-28T09:03:02Z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2022-08-28T00:00:00Z</vt:filetime>
  </property>
  <property fmtid="{D5CDD505-2E9C-101B-9397-08002B2CF9AE}" pid="3" name="Creator">
    <vt:lpwstr>Canva</vt:lpwstr>
  </property>
  <property fmtid="{D5CDD505-2E9C-101B-9397-08002B2CF9AE}" pid="4" name="LastSaved">
    <vt:filetime>2022-08-28T00:00:00Z</vt:filetime>
  </property>
</Properties>
</file>